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2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3" r:id="rId25"/>
    <p:sldId id="280" r:id="rId26"/>
    <p:sldId id="281" r:id="rId27"/>
  </p:sldIdLst>
  <p:sldSz cx="18288000" cy="10287000"/>
  <p:notesSz cx="6858000" cy="9144000"/>
  <p:embeddedFontLst>
    <p:embeddedFont>
      <p:font typeface="Abril Fatface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8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2024-06-10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2024-06-10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2024-06-10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2024-06-10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2024-06-10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2024-06-10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2024-06-10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2024-06-10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2024-06-10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2024-06-10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2024-06-10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2024-06-10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13" Type="http://schemas.openxmlformats.org/officeDocument/2006/relationships/image" Target="../media/image129.png"/><Relationship Id="rId18" Type="http://schemas.openxmlformats.org/officeDocument/2006/relationships/image" Target="../media/image134.svg"/><Relationship Id="rId26" Type="http://schemas.openxmlformats.org/officeDocument/2006/relationships/image" Target="../media/image142.svg"/><Relationship Id="rId3" Type="http://schemas.openxmlformats.org/officeDocument/2006/relationships/image" Target="../media/image119.png"/><Relationship Id="rId21" Type="http://schemas.openxmlformats.org/officeDocument/2006/relationships/image" Target="../media/image137.png"/><Relationship Id="rId7" Type="http://schemas.openxmlformats.org/officeDocument/2006/relationships/image" Target="../media/image123.png"/><Relationship Id="rId12" Type="http://schemas.openxmlformats.org/officeDocument/2006/relationships/image" Target="../media/image128.sv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2.svg"/><Relationship Id="rId20" Type="http://schemas.openxmlformats.org/officeDocument/2006/relationships/image" Target="../media/image136.svg"/><Relationship Id="rId29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svg"/><Relationship Id="rId11" Type="http://schemas.openxmlformats.org/officeDocument/2006/relationships/image" Target="../media/image127.png"/><Relationship Id="rId24" Type="http://schemas.openxmlformats.org/officeDocument/2006/relationships/image" Target="../media/image140.svg"/><Relationship Id="rId32" Type="http://schemas.openxmlformats.org/officeDocument/2006/relationships/image" Target="../media/image148.sv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23" Type="http://schemas.openxmlformats.org/officeDocument/2006/relationships/image" Target="../media/image139.png"/><Relationship Id="rId28" Type="http://schemas.openxmlformats.org/officeDocument/2006/relationships/image" Target="../media/image144.svg"/><Relationship Id="rId10" Type="http://schemas.openxmlformats.org/officeDocument/2006/relationships/image" Target="../media/image126.svg"/><Relationship Id="rId19" Type="http://schemas.openxmlformats.org/officeDocument/2006/relationships/image" Target="../media/image135.png"/><Relationship Id="rId31" Type="http://schemas.openxmlformats.org/officeDocument/2006/relationships/image" Target="../media/image147.png"/><Relationship Id="rId4" Type="http://schemas.openxmlformats.org/officeDocument/2006/relationships/image" Target="../media/image120.svg"/><Relationship Id="rId9" Type="http://schemas.openxmlformats.org/officeDocument/2006/relationships/image" Target="../media/image125.png"/><Relationship Id="rId14" Type="http://schemas.openxmlformats.org/officeDocument/2006/relationships/image" Target="../media/image130.svg"/><Relationship Id="rId22" Type="http://schemas.openxmlformats.org/officeDocument/2006/relationships/image" Target="../media/image138.svg"/><Relationship Id="rId27" Type="http://schemas.openxmlformats.org/officeDocument/2006/relationships/image" Target="../media/image143.png"/><Relationship Id="rId30" Type="http://schemas.openxmlformats.org/officeDocument/2006/relationships/image" Target="../media/image14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13" Type="http://schemas.openxmlformats.org/officeDocument/2006/relationships/image" Target="../media/image129.png"/><Relationship Id="rId18" Type="http://schemas.openxmlformats.org/officeDocument/2006/relationships/image" Target="../media/image134.svg"/><Relationship Id="rId3" Type="http://schemas.openxmlformats.org/officeDocument/2006/relationships/image" Target="../media/image119.png"/><Relationship Id="rId21" Type="http://schemas.openxmlformats.org/officeDocument/2006/relationships/image" Target="../media/image151.png"/><Relationship Id="rId7" Type="http://schemas.openxmlformats.org/officeDocument/2006/relationships/image" Target="../media/image123.png"/><Relationship Id="rId12" Type="http://schemas.openxmlformats.org/officeDocument/2006/relationships/image" Target="../media/image128.sv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2.svg"/><Relationship Id="rId20" Type="http://schemas.openxmlformats.org/officeDocument/2006/relationships/image" Target="../media/image15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sv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23" Type="http://schemas.openxmlformats.org/officeDocument/2006/relationships/image" Target="../media/image153.png"/><Relationship Id="rId10" Type="http://schemas.openxmlformats.org/officeDocument/2006/relationships/image" Target="../media/image126.svg"/><Relationship Id="rId19" Type="http://schemas.openxmlformats.org/officeDocument/2006/relationships/image" Target="../media/image149.png"/><Relationship Id="rId4" Type="http://schemas.openxmlformats.org/officeDocument/2006/relationships/image" Target="../media/image120.svg"/><Relationship Id="rId9" Type="http://schemas.openxmlformats.org/officeDocument/2006/relationships/image" Target="../media/image125.png"/><Relationship Id="rId14" Type="http://schemas.openxmlformats.org/officeDocument/2006/relationships/image" Target="../media/image130.svg"/><Relationship Id="rId22" Type="http://schemas.openxmlformats.org/officeDocument/2006/relationships/image" Target="../media/image1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1.svg"/><Relationship Id="rId18" Type="http://schemas.openxmlformats.org/officeDocument/2006/relationships/image" Target="../media/image46.png"/><Relationship Id="rId3" Type="http://schemas.openxmlformats.org/officeDocument/2006/relationships/image" Target="../media/image35.svg"/><Relationship Id="rId21" Type="http://schemas.openxmlformats.org/officeDocument/2006/relationships/image" Target="../media/image49.svg"/><Relationship Id="rId7" Type="http://schemas.openxmlformats.org/officeDocument/2006/relationships/image" Target="../media/image39.sv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5" Type="http://schemas.openxmlformats.org/officeDocument/2006/relationships/image" Target="../media/image53.svg"/><Relationship Id="rId2" Type="http://schemas.openxmlformats.org/officeDocument/2006/relationships/image" Target="../media/image34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8.svg"/><Relationship Id="rId24" Type="http://schemas.openxmlformats.org/officeDocument/2006/relationships/image" Target="../media/image52.png"/><Relationship Id="rId5" Type="http://schemas.openxmlformats.org/officeDocument/2006/relationships/image" Target="../media/image37.svg"/><Relationship Id="rId15" Type="http://schemas.openxmlformats.org/officeDocument/2006/relationships/image" Target="../media/image43.svg"/><Relationship Id="rId23" Type="http://schemas.openxmlformats.org/officeDocument/2006/relationships/image" Target="../media/image51.svg"/><Relationship Id="rId10" Type="http://schemas.openxmlformats.org/officeDocument/2006/relationships/image" Target="../media/image7.png"/><Relationship Id="rId19" Type="http://schemas.openxmlformats.org/officeDocument/2006/relationships/image" Target="../media/image47.svg"/><Relationship Id="rId4" Type="http://schemas.openxmlformats.org/officeDocument/2006/relationships/image" Target="../media/image36.png"/><Relationship Id="rId9" Type="http://schemas.openxmlformats.org/officeDocument/2006/relationships/image" Target="../media/image25.sv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13" Type="http://schemas.openxmlformats.org/officeDocument/2006/relationships/image" Target="../media/image158.png"/><Relationship Id="rId3" Type="http://schemas.openxmlformats.org/officeDocument/2006/relationships/image" Target="../media/image154.png"/><Relationship Id="rId7" Type="http://schemas.openxmlformats.org/officeDocument/2006/relationships/image" Target="../media/image123.png"/><Relationship Id="rId12" Type="http://schemas.openxmlformats.org/officeDocument/2006/relationships/image" Target="../media/image128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6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svg"/><Relationship Id="rId11" Type="http://schemas.openxmlformats.org/officeDocument/2006/relationships/image" Target="../media/image127.png"/><Relationship Id="rId5" Type="http://schemas.openxmlformats.org/officeDocument/2006/relationships/image" Target="../media/image156.png"/><Relationship Id="rId15" Type="http://schemas.openxmlformats.org/officeDocument/2006/relationships/image" Target="../media/image160.png"/><Relationship Id="rId10" Type="http://schemas.openxmlformats.org/officeDocument/2006/relationships/image" Target="../media/image126.svg"/><Relationship Id="rId4" Type="http://schemas.openxmlformats.org/officeDocument/2006/relationships/image" Target="../media/image155.svg"/><Relationship Id="rId9" Type="http://schemas.openxmlformats.org/officeDocument/2006/relationships/image" Target="../media/image125.png"/><Relationship Id="rId14" Type="http://schemas.openxmlformats.org/officeDocument/2006/relationships/image" Target="../media/image15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13" Type="http://schemas.openxmlformats.org/officeDocument/2006/relationships/image" Target="../media/image170.png"/><Relationship Id="rId18" Type="http://schemas.openxmlformats.org/officeDocument/2006/relationships/image" Target="../media/image175.svg"/><Relationship Id="rId3" Type="http://schemas.openxmlformats.org/officeDocument/2006/relationships/image" Target="../media/image162.png"/><Relationship Id="rId21" Type="http://schemas.openxmlformats.org/officeDocument/2006/relationships/image" Target="../media/image178.png"/><Relationship Id="rId7" Type="http://schemas.openxmlformats.org/officeDocument/2006/relationships/image" Target="../media/image164.png"/><Relationship Id="rId12" Type="http://schemas.openxmlformats.org/officeDocument/2006/relationships/image" Target="../media/image169.svg"/><Relationship Id="rId17" Type="http://schemas.openxmlformats.org/officeDocument/2006/relationships/image" Target="../media/image17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73.svg"/><Relationship Id="rId20" Type="http://schemas.openxmlformats.org/officeDocument/2006/relationships/image" Target="../media/image17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11" Type="http://schemas.openxmlformats.org/officeDocument/2006/relationships/image" Target="../media/image168.png"/><Relationship Id="rId5" Type="http://schemas.openxmlformats.org/officeDocument/2006/relationships/image" Target="../media/image60.png"/><Relationship Id="rId15" Type="http://schemas.openxmlformats.org/officeDocument/2006/relationships/image" Target="../media/image172.png"/><Relationship Id="rId10" Type="http://schemas.openxmlformats.org/officeDocument/2006/relationships/image" Target="../media/image167.svg"/><Relationship Id="rId19" Type="http://schemas.openxmlformats.org/officeDocument/2006/relationships/image" Target="../media/image176.png"/><Relationship Id="rId4" Type="http://schemas.openxmlformats.org/officeDocument/2006/relationships/image" Target="../media/image163.svg"/><Relationship Id="rId9" Type="http://schemas.openxmlformats.org/officeDocument/2006/relationships/image" Target="../media/image166.png"/><Relationship Id="rId14" Type="http://schemas.openxmlformats.org/officeDocument/2006/relationships/image" Target="../media/image17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svg"/><Relationship Id="rId18" Type="http://schemas.openxmlformats.org/officeDocument/2006/relationships/image" Target="../media/image179.png"/><Relationship Id="rId3" Type="http://schemas.openxmlformats.org/officeDocument/2006/relationships/image" Target="../media/image163.svg"/><Relationship Id="rId7" Type="http://schemas.openxmlformats.org/officeDocument/2006/relationships/image" Target="../media/image165.svg"/><Relationship Id="rId12" Type="http://schemas.openxmlformats.org/officeDocument/2006/relationships/image" Target="../media/image170.png"/><Relationship Id="rId17" Type="http://schemas.openxmlformats.org/officeDocument/2006/relationships/image" Target="../media/image177.svg"/><Relationship Id="rId2" Type="http://schemas.openxmlformats.org/officeDocument/2006/relationships/image" Target="../media/image162.png"/><Relationship Id="rId16" Type="http://schemas.openxmlformats.org/officeDocument/2006/relationships/image" Target="../media/image176.png"/><Relationship Id="rId20" Type="http://schemas.openxmlformats.org/officeDocument/2006/relationships/image" Target="../media/image17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11" Type="http://schemas.openxmlformats.org/officeDocument/2006/relationships/image" Target="../media/image169.svg"/><Relationship Id="rId5" Type="http://schemas.openxmlformats.org/officeDocument/2006/relationships/image" Target="../media/image61.svg"/><Relationship Id="rId15" Type="http://schemas.openxmlformats.org/officeDocument/2006/relationships/image" Target="../media/image175.svg"/><Relationship Id="rId10" Type="http://schemas.openxmlformats.org/officeDocument/2006/relationships/image" Target="../media/image168.png"/><Relationship Id="rId19" Type="http://schemas.openxmlformats.org/officeDocument/2006/relationships/image" Target="../media/image172.png"/><Relationship Id="rId4" Type="http://schemas.openxmlformats.org/officeDocument/2006/relationships/image" Target="../media/image60.png"/><Relationship Id="rId9" Type="http://schemas.openxmlformats.org/officeDocument/2006/relationships/image" Target="../media/image167.svg"/><Relationship Id="rId14" Type="http://schemas.openxmlformats.org/officeDocument/2006/relationships/image" Target="../media/image1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13" Type="http://schemas.openxmlformats.org/officeDocument/2006/relationships/image" Target="../media/image170.png"/><Relationship Id="rId18" Type="http://schemas.openxmlformats.org/officeDocument/2006/relationships/image" Target="../media/image177.svg"/><Relationship Id="rId3" Type="http://schemas.openxmlformats.org/officeDocument/2006/relationships/image" Target="../media/image162.png"/><Relationship Id="rId21" Type="http://schemas.openxmlformats.org/officeDocument/2006/relationships/image" Target="../media/image173.svg"/><Relationship Id="rId7" Type="http://schemas.openxmlformats.org/officeDocument/2006/relationships/image" Target="../media/image164.png"/><Relationship Id="rId12" Type="http://schemas.openxmlformats.org/officeDocument/2006/relationships/image" Target="../media/image169.svg"/><Relationship Id="rId17" Type="http://schemas.openxmlformats.org/officeDocument/2006/relationships/image" Target="../media/image17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75.sv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11" Type="http://schemas.openxmlformats.org/officeDocument/2006/relationships/image" Target="../media/image168.png"/><Relationship Id="rId5" Type="http://schemas.openxmlformats.org/officeDocument/2006/relationships/image" Target="../media/image60.png"/><Relationship Id="rId15" Type="http://schemas.openxmlformats.org/officeDocument/2006/relationships/image" Target="../media/image174.png"/><Relationship Id="rId10" Type="http://schemas.openxmlformats.org/officeDocument/2006/relationships/image" Target="../media/image167.svg"/><Relationship Id="rId19" Type="http://schemas.openxmlformats.org/officeDocument/2006/relationships/image" Target="../media/image180.png"/><Relationship Id="rId4" Type="http://schemas.openxmlformats.org/officeDocument/2006/relationships/image" Target="../media/image163.svg"/><Relationship Id="rId9" Type="http://schemas.openxmlformats.org/officeDocument/2006/relationships/image" Target="../media/image166.png"/><Relationship Id="rId14" Type="http://schemas.openxmlformats.org/officeDocument/2006/relationships/image" Target="../media/image17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svg"/><Relationship Id="rId18" Type="http://schemas.openxmlformats.org/officeDocument/2006/relationships/image" Target="../media/image181.png"/><Relationship Id="rId3" Type="http://schemas.openxmlformats.org/officeDocument/2006/relationships/image" Target="../media/image163.svg"/><Relationship Id="rId7" Type="http://schemas.openxmlformats.org/officeDocument/2006/relationships/image" Target="../media/image165.svg"/><Relationship Id="rId12" Type="http://schemas.openxmlformats.org/officeDocument/2006/relationships/image" Target="../media/image170.png"/><Relationship Id="rId17" Type="http://schemas.openxmlformats.org/officeDocument/2006/relationships/image" Target="../media/image177.svg"/><Relationship Id="rId2" Type="http://schemas.openxmlformats.org/officeDocument/2006/relationships/image" Target="../media/image162.png"/><Relationship Id="rId16" Type="http://schemas.openxmlformats.org/officeDocument/2006/relationships/image" Target="../media/image176.png"/><Relationship Id="rId20" Type="http://schemas.openxmlformats.org/officeDocument/2006/relationships/image" Target="../media/image17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11" Type="http://schemas.openxmlformats.org/officeDocument/2006/relationships/image" Target="../media/image169.svg"/><Relationship Id="rId5" Type="http://schemas.openxmlformats.org/officeDocument/2006/relationships/image" Target="../media/image61.svg"/><Relationship Id="rId15" Type="http://schemas.openxmlformats.org/officeDocument/2006/relationships/image" Target="../media/image175.svg"/><Relationship Id="rId10" Type="http://schemas.openxmlformats.org/officeDocument/2006/relationships/image" Target="../media/image168.png"/><Relationship Id="rId19" Type="http://schemas.openxmlformats.org/officeDocument/2006/relationships/image" Target="../media/image172.png"/><Relationship Id="rId4" Type="http://schemas.openxmlformats.org/officeDocument/2006/relationships/image" Target="../media/image60.png"/><Relationship Id="rId9" Type="http://schemas.openxmlformats.org/officeDocument/2006/relationships/image" Target="../media/image167.svg"/><Relationship Id="rId14" Type="http://schemas.openxmlformats.org/officeDocument/2006/relationships/image" Target="../media/image17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svg"/><Relationship Id="rId18" Type="http://schemas.openxmlformats.org/officeDocument/2006/relationships/image" Target="../media/image182.png"/><Relationship Id="rId3" Type="http://schemas.openxmlformats.org/officeDocument/2006/relationships/image" Target="../media/image163.svg"/><Relationship Id="rId7" Type="http://schemas.openxmlformats.org/officeDocument/2006/relationships/image" Target="../media/image165.svg"/><Relationship Id="rId12" Type="http://schemas.openxmlformats.org/officeDocument/2006/relationships/image" Target="../media/image170.png"/><Relationship Id="rId17" Type="http://schemas.openxmlformats.org/officeDocument/2006/relationships/image" Target="../media/image177.svg"/><Relationship Id="rId2" Type="http://schemas.openxmlformats.org/officeDocument/2006/relationships/image" Target="../media/image162.png"/><Relationship Id="rId16" Type="http://schemas.openxmlformats.org/officeDocument/2006/relationships/image" Target="../media/image176.png"/><Relationship Id="rId20" Type="http://schemas.openxmlformats.org/officeDocument/2006/relationships/image" Target="../media/image17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11" Type="http://schemas.openxmlformats.org/officeDocument/2006/relationships/image" Target="../media/image169.svg"/><Relationship Id="rId5" Type="http://schemas.openxmlformats.org/officeDocument/2006/relationships/image" Target="../media/image61.svg"/><Relationship Id="rId15" Type="http://schemas.openxmlformats.org/officeDocument/2006/relationships/image" Target="../media/image175.svg"/><Relationship Id="rId10" Type="http://schemas.openxmlformats.org/officeDocument/2006/relationships/image" Target="../media/image168.png"/><Relationship Id="rId19" Type="http://schemas.openxmlformats.org/officeDocument/2006/relationships/image" Target="../media/image172.png"/><Relationship Id="rId4" Type="http://schemas.openxmlformats.org/officeDocument/2006/relationships/image" Target="../media/image60.png"/><Relationship Id="rId9" Type="http://schemas.openxmlformats.org/officeDocument/2006/relationships/image" Target="../media/image167.svg"/><Relationship Id="rId14" Type="http://schemas.openxmlformats.org/officeDocument/2006/relationships/image" Target="../media/image1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svg"/><Relationship Id="rId18" Type="http://schemas.openxmlformats.org/officeDocument/2006/relationships/image" Target="../media/image183.png"/><Relationship Id="rId3" Type="http://schemas.openxmlformats.org/officeDocument/2006/relationships/image" Target="../media/image163.svg"/><Relationship Id="rId7" Type="http://schemas.openxmlformats.org/officeDocument/2006/relationships/image" Target="../media/image165.svg"/><Relationship Id="rId12" Type="http://schemas.openxmlformats.org/officeDocument/2006/relationships/image" Target="../media/image170.png"/><Relationship Id="rId17" Type="http://schemas.openxmlformats.org/officeDocument/2006/relationships/image" Target="../media/image177.svg"/><Relationship Id="rId2" Type="http://schemas.openxmlformats.org/officeDocument/2006/relationships/image" Target="../media/image162.png"/><Relationship Id="rId16" Type="http://schemas.openxmlformats.org/officeDocument/2006/relationships/image" Target="../media/image176.png"/><Relationship Id="rId20" Type="http://schemas.openxmlformats.org/officeDocument/2006/relationships/image" Target="../media/image17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11" Type="http://schemas.openxmlformats.org/officeDocument/2006/relationships/image" Target="../media/image169.svg"/><Relationship Id="rId5" Type="http://schemas.openxmlformats.org/officeDocument/2006/relationships/image" Target="../media/image61.svg"/><Relationship Id="rId15" Type="http://schemas.openxmlformats.org/officeDocument/2006/relationships/image" Target="../media/image175.svg"/><Relationship Id="rId10" Type="http://schemas.openxmlformats.org/officeDocument/2006/relationships/image" Target="../media/image168.png"/><Relationship Id="rId19" Type="http://schemas.openxmlformats.org/officeDocument/2006/relationships/image" Target="../media/image172.png"/><Relationship Id="rId4" Type="http://schemas.openxmlformats.org/officeDocument/2006/relationships/image" Target="../media/image60.png"/><Relationship Id="rId9" Type="http://schemas.openxmlformats.org/officeDocument/2006/relationships/image" Target="../media/image167.svg"/><Relationship Id="rId14" Type="http://schemas.openxmlformats.org/officeDocument/2006/relationships/image" Target="../media/image1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sv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openxmlformats.org/officeDocument/2006/relationships/image" Target="../media/image4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13" Type="http://schemas.openxmlformats.org/officeDocument/2006/relationships/image" Target="../media/image158.png"/><Relationship Id="rId3" Type="http://schemas.openxmlformats.org/officeDocument/2006/relationships/image" Target="../media/image154.png"/><Relationship Id="rId7" Type="http://schemas.openxmlformats.org/officeDocument/2006/relationships/image" Target="../media/image123.png"/><Relationship Id="rId12" Type="http://schemas.openxmlformats.org/officeDocument/2006/relationships/image" Target="../media/image128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6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svg"/><Relationship Id="rId11" Type="http://schemas.openxmlformats.org/officeDocument/2006/relationships/image" Target="../media/image127.png"/><Relationship Id="rId5" Type="http://schemas.openxmlformats.org/officeDocument/2006/relationships/image" Target="../media/image156.png"/><Relationship Id="rId15" Type="http://schemas.openxmlformats.org/officeDocument/2006/relationships/image" Target="../media/image160.png"/><Relationship Id="rId10" Type="http://schemas.openxmlformats.org/officeDocument/2006/relationships/image" Target="../media/image126.svg"/><Relationship Id="rId4" Type="http://schemas.openxmlformats.org/officeDocument/2006/relationships/image" Target="../media/image155.svg"/><Relationship Id="rId9" Type="http://schemas.openxmlformats.org/officeDocument/2006/relationships/image" Target="../media/image125.png"/><Relationship Id="rId14" Type="http://schemas.openxmlformats.org/officeDocument/2006/relationships/image" Target="../media/image15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svg"/><Relationship Id="rId18" Type="http://schemas.openxmlformats.org/officeDocument/2006/relationships/image" Target="../media/image179.png"/><Relationship Id="rId3" Type="http://schemas.openxmlformats.org/officeDocument/2006/relationships/image" Target="../media/image163.svg"/><Relationship Id="rId7" Type="http://schemas.openxmlformats.org/officeDocument/2006/relationships/image" Target="../media/image165.svg"/><Relationship Id="rId12" Type="http://schemas.openxmlformats.org/officeDocument/2006/relationships/image" Target="../media/image170.png"/><Relationship Id="rId17" Type="http://schemas.openxmlformats.org/officeDocument/2006/relationships/image" Target="../media/image177.svg"/><Relationship Id="rId2" Type="http://schemas.openxmlformats.org/officeDocument/2006/relationships/image" Target="../media/image162.png"/><Relationship Id="rId16" Type="http://schemas.openxmlformats.org/officeDocument/2006/relationships/image" Target="../media/image176.png"/><Relationship Id="rId20" Type="http://schemas.openxmlformats.org/officeDocument/2006/relationships/image" Target="../media/image17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11" Type="http://schemas.openxmlformats.org/officeDocument/2006/relationships/image" Target="../media/image169.svg"/><Relationship Id="rId5" Type="http://schemas.openxmlformats.org/officeDocument/2006/relationships/image" Target="../media/image61.svg"/><Relationship Id="rId15" Type="http://schemas.openxmlformats.org/officeDocument/2006/relationships/image" Target="../media/image175.svg"/><Relationship Id="rId10" Type="http://schemas.openxmlformats.org/officeDocument/2006/relationships/image" Target="../media/image168.png"/><Relationship Id="rId19" Type="http://schemas.openxmlformats.org/officeDocument/2006/relationships/image" Target="../media/image172.png"/><Relationship Id="rId4" Type="http://schemas.openxmlformats.org/officeDocument/2006/relationships/image" Target="../media/image60.png"/><Relationship Id="rId9" Type="http://schemas.openxmlformats.org/officeDocument/2006/relationships/image" Target="../media/image167.svg"/><Relationship Id="rId14" Type="http://schemas.openxmlformats.org/officeDocument/2006/relationships/image" Target="../media/image17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svg"/><Relationship Id="rId18" Type="http://schemas.openxmlformats.org/officeDocument/2006/relationships/image" Target="../media/image184.png"/><Relationship Id="rId3" Type="http://schemas.openxmlformats.org/officeDocument/2006/relationships/image" Target="../media/image163.svg"/><Relationship Id="rId7" Type="http://schemas.openxmlformats.org/officeDocument/2006/relationships/image" Target="../media/image165.svg"/><Relationship Id="rId12" Type="http://schemas.openxmlformats.org/officeDocument/2006/relationships/image" Target="../media/image170.png"/><Relationship Id="rId17" Type="http://schemas.openxmlformats.org/officeDocument/2006/relationships/image" Target="../media/image177.svg"/><Relationship Id="rId2" Type="http://schemas.openxmlformats.org/officeDocument/2006/relationships/image" Target="../media/image162.png"/><Relationship Id="rId16" Type="http://schemas.openxmlformats.org/officeDocument/2006/relationships/image" Target="../media/image176.png"/><Relationship Id="rId20" Type="http://schemas.openxmlformats.org/officeDocument/2006/relationships/image" Target="../media/image17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11" Type="http://schemas.openxmlformats.org/officeDocument/2006/relationships/image" Target="../media/image169.svg"/><Relationship Id="rId5" Type="http://schemas.openxmlformats.org/officeDocument/2006/relationships/image" Target="../media/image61.svg"/><Relationship Id="rId15" Type="http://schemas.openxmlformats.org/officeDocument/2006/relationships/image" Target="../media/image175.svg"/><Relationship Id="rId10" Type="http://schemas.openxmlformats.org/officeDocument/2006/relationships/image" Target="../media/image168.png"/><Relationship Id="rId19" Type="http://schemas.openxmlformats.org/officeDocument/2006/relationships/image" Target="../media/image172.png"/><Relationship Id="rId4" Type="http://schemas.openxmlformats.org/officeDocument/2006/relationships/image" Target="../media/image60.png"/><Relationship Id="rId9" Type="http://schemas.openxmlformats.org/officeDocument/2006/relationships/image" Target="../media/image167.svg"/><Relationship Id="rId14" Type="http://schemas.openxmlformats.org/officeDocument/2006/relationships/image" Target="../media/image1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svg"/><Relationship Id="rId18" Type="http://schemas.openxmlformats.org/officeDocument/2006/relationships/image" Target="../media/image185.png"/><Relationship Id="rId3" Type="http://schemas.openxmlformats.org/officeDocument/2006/relationships/image" Target="../media/image163.svg"/><Relationship Id="rId7" Type="http://schemas.openxmlformats.org/officeDocument/2006/relationships/image" Target="../media/image165.svg"/><Relationship Id="rId12" Type="http://schemas.openxmlformats.org/officeDocument/2006/relationships/image" Target="../media/image170.png"/><Relationship Id="rId17" Type="http://schemas.openxmlformats.org/officeDocument/2006/relationships/image" Target="../media/image177.svg"/><Relationship Id="rId2" Type="http://schemas.openxmlformats.org/officeDocument/2006/relationships/image" Target="../media/image162.png"/><Relationship Id="rId16" Type="http://schemas.openxmlformats.org/officeDocument/2006/relationships/image" Target="../media/image176.png"/><Relationship Id="rId20" Type="http://schemas.openxmlformats.org/officeDocument/2006/relationships/image" Target="../media/image17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11" Type="http://schemas.openxmlformats.org/officeDocument/2006/relationships/image" Target="../media/image169.svg"/><Relationship Id="rId5" Type="http://schemas.openxmlformats.org/officeDocument/2006/relationships/image" Target="../media/image61.svg"/><Relationship Id="rId15" Type="http://schemas.openxmlformats.org/officeDocument/2006/relationships/image" Target="../media/image175.svg"/><Relationship Id="rId10" Type="http://schemas.openxmlformats.org/officeDocument/2006/relationships/image" Target="../media/image168.png"/><Relationship Id="rId19" Type="http://schemas.openxmlformats.org/officeDocument/2006/relationships/image" Target="../media/image172.png"/><Relationship Id="rId4" Type="http://schemas.openxmlformats.org/officeDocument/2006/relationships/image" Target="../media/image60.png"/><Relationship Id="rId9" Type="http://schemas.openxmlformats.org/officeDocument/2006/relationships/image" Target="../media/image167.svg"/><Relationship Id="rId14" Type="http://schemas.openxmlformats.org/officeDocument/2006/relationships/image" Target="../media/image1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1.svg"/><Relationship Id="rId18" Type="http://schemas.openxmlformats.org/officeDocument/2006/relationships/image" Target="../media/image46.png"/><Relationship Id="rId3" Type="http://schemas.openxmlformats.org/officeDocument/2006/relationships/image" Target="../media/image35.svg"/><Relationship Id="rId21" Type="http://schemas.openxmlformats.org/officeDocument/2006/relationships/image" Target="../media/image49.svg"/><Relationship Id="rId7" Type="http://schemas.openxmlformats.org/officeDocument/2006/relationships/image" Target="../media/image39.sv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5" Type="http://schemas.openxmlformats.org/officeDocument/2006/relationships/image" Target="../media/image53.svg"/><Relationship Id="rId2" Type="http://schemas.openxmlformats.org/officeDocument/2006/relationships/image" Target="../media/image34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8.svg"/><Relationship Id="rId24" Type="http://schemas.openxmlformats.org/officeDocument/2006/relationships/image" Target="../media/image52.png"/><Relationship Id="rId5" Type="http://schemas.openxmlformats.org/officeDocument/2006/relationships/image" Target="../media/image37.svg"/><Relationship Id="rId15" Type="http://schemas.openxmlformats.org/officeDocument/2006/relationships/image" Target="../media/image43.svg"/><Relationship Id="rId23" Type="http://schemas.openxmlformats.org/officeDocument/2006/relationships/image" Target="../media/image51.svg"/><Relationship Id="rId10" Type="http://schemas.openxmlformats.org/officeDocument/2006/relationships/image" Target="../media/image7.png"/><Relationship Id="rId19" Type="http://schemas.openxmlformats.org/officeDocument/2006/relationships/image" Target="../media/image47.svg"/><Relationship Id="rId4" Type="http://schemas.openxmlformats.org/officeDocument/2006/relationships/image" Target="../media/image36.png"/><Relationship Id="rId9" Type="http://schemas.openxmlformats.org/officeDocument/2006/relationships/image" Target="../media/image25.sv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svg"/><Relationship Id="rId13" Type="http://schemas.openxmlformats.org/officeDocument/2006/relationships/image" Target="../media/image83.png"/><Relationship Id="rId3" Type="http://schemas.openxmlformats.org/officeDocument/2006/relationships/image" Target="../media/image186.png"/><Relationship Id="rId7" Type="http://schemas.openxmlformats.org/officeDocument/2006/relationships/image" Target="../media/image188.png"/><Relationship Id="rId12" Type="http://schemas.openxmlformats.org/officeDocument/2006/relationships/image" Target="../media/image193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192.png"/><Relationship Id="rId5" Type="http://schemas.openxmlformats.org/officeDocument/2006/relationships/image" Target="../media/image56.png"/><Relationship Id="rId10" Type="http://schemas.openxmlformats.org/officeDocument/2006/relationships/image" Target="../media/image191.svg"/><Relationship Id="rId4" Type="http://schemas.openxmlformats.org/officeDocument/2006/relationships/image" Target="../media/image187.svg"/><Relationship Id="rId9" Type="http://schemas.openxmlformats.org/officeDocument/2006/relationships/image" Target="../media/image190.png"/><Relationship Id="rId14" Type="http://schemas.openxmlformats.org/officeDocument/2006/relationships/image" Target="../media/image8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svg"/><Relationship Id="rId13" Type="http://schemas.openxmlformats.org/officeDocument/2006/relationships/image" Target="../media/image7.png"/><Relationship Id="rId18" Type="http://schemas.openxmlformats.org/officeDocument/2006/relationships/image" Target="../media/image205.sv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svg"/><Relationship Id="rId17" Type="http://schemas.openxmlformats.org/officeDocument/2006/relationships/image" Target="../media/image20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04.svg"/><Relationship Id="rId20" Type="http://schemas.openxmlformats.org/officeDocument/2006/relationships/image" Target="../media/image20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sv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5" Type="http://schemas.openxmlformats.org/officeDocument/2006/relationships/image" Target="../media/image103.png"/><Relationship Id="rId10" Type="http://schemas.openxmlformats.org/officeDocument/2006/relationships/image" Target="../media/image201.svg"/><Relationship Id="rId19" Type="http://schemas.openxmlformats.org/officeDocument/2006/relationships/image" Target="../media/image206.png"/><Relationship Id="rId4" Type="http://schemas.openxmlformats.org/officeDocument/2006/relationships/image" Target="../media/image195.svg"/><Relationship Id="rId9" Type="http://schemas.openxmlformats.org/officeDocument/2006/relationships/image" Target="../media/image200.png"/><Relationship Id="rId1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0.png"/><Relationship Id="rId18" Type="http://schemas.openxmlformats.org/officeDocument/2006/relationships/image" Target="../media/image45.svg"/><Relationship Id="rId26" Type="http://schemas.openxmlformats.org/officeDocument/2006/relationships/image" Target="../media/image53.svg"/><Relationship Id="rId3" Type="http://schemas.openxmlformats.org/officeDocument/2006/relationships/image" Target="../media/image34.png"/><Relationship Id="rId21" Type="http://schemas.openxmlformats.org/officeDocument/2006/relationships/image" Target="../media/image48.png"/><Relationship Id="rId7" Type="http://schemas.openxmlformats.org/officeDocument/2006/relationships/image" Target="../media/image38.png"/><Relationship Id="rId12" Type="http://schemas.openxmlformats.org/officeDocument/2006/relationships/image" Target="../media/image8.sv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3.sv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7.png"/><Relationship Id="rId24" Type="http://schemas.openxmlformats.org/officeDocument/2006/relationships/image" Target="../media/image51.svg"/><Relationship Id="rId5" Type="http://schemas.openxmlformats.org/officeDocument/2006/relationships/image" Target="../media/image36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25.svg"/><Relationship Id="rId19" Type="http://schemas.openxmlformats.org/officeDocument/2006/relationships/image" Target="../media/image46.png"/><Relationship Id="rId4" Type="http://schemas.openxmlformats.org/officeDocument/2006/relationships/image" Target="../media/image35.svg"/><Relationship Id="rId9" Type="http://schemas.openxmlformats.org/officeDocument/2006/relationships/image" Target="../media/image24.png"/><Relationship Id="rId14" Type="http://schemas.openxmlformats.org/officeDocument/2006/relationships/image" Target="../media/image41.svg"/><Relationship Id="rId22" Type="http://schemas.openxmlformats.org/officeDocument/2006/relationships/image" Target="../media/image4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64.png"/><Relationship Id="rId18" Type="http://schemas.openxmlformats.org/officeDocument/2006/relationships/image" Target="../media/image23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3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52.png"/><Relationship Id="rId10" Type="http://schemas.openxmlformats.org/officeDocument/2006/relationships/image" Target="../media/image61.svg"/><Relationship Id="rId19" Type="http://schemas.openxmlformats.org/officeDocument/2006/relationships/image" Target="../media/image24.png"/><Relationship Id="rId4" Type="http://schemas.openxmlformats.org/officeDocument/2006/relationships/image" Target="../media/image55.svg"/><Relationship Id="rId9" Type="http://schemas.openxmlformats.org/officeDocument/2006/relationships/image" Target="../media/image60.png"/><Relationship Id="rId14" Type="http://schemas.openxmlformats.org/officeDocument/2006/relationships/image" Target="../media/image6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74.svg"/><Relationship Id="rId3" Type="http://schemas.openxmlformats.org/officeDocument/2006/relationships/image" Target="../media/image66.jpeg"/><Relationship Id="rId7" Type="http://schemas.openxmlformats.org/officeDocument/2006/relationships/image" Target="../media/image70.sv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2.svg"/><Relationship Id="rId5" Type="http://schemas.openxmlformats.org/officeDocument/2006/relationships/image" Target="../media/image68.svg"/><Relationship Id="rId15" Type="http://schemas.openxmlformats.org/officeDocument/2006/relationships/image" Target="../media/image8.svg"/><Relationship Id="rId10" Type="http://schemas.openxmlformats.org/officeDocument/2006/relationships/image" Target="../media/image71.png"/><Relationship Id="rId4" Type="http://schemas.openxmlformats.org/officeDocument/2006/relationships/image" Target="../media/image67.png"/><Relationship Id="rId9" Type="http://schemas.openxmlformats.org/officeDocument/2006/relationships/image" Target="../media/image53.svg"/><Relationship Id="rId1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13" Type="http://schemas.openxmlformats.org/officeDocument/2006/relationships/image" Target="../media/image24.png"/><Relationship Id="rId18" Type="http://schemas.openxmlformats.org/officeDocument/2006/relationships/image" Target="../media/image86.svg"/><Relationship Id="rId3" Type="http://schemas.openxmlformats.org/officeDocument/2006/relationships/image" Target="../media/image75.png"/><Relationship Id="rId21" Type="http://schemas.openxmlformats.org/officeDocument/2006/relationships/image" Target="../media/image87.png"/><Relationship Id="rId7" Type="http://schemas.openxmlformats.org/officeDocument/2006/relationships/image" Target="../media/image79.png"/><Relationship Id="rId12" Type="http://schemas.openxmlformats.org/officeDocument/2006/relationships/image" Target="../media/image23.sv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4.svg"/><Relationship Id="rId20" Type="http://schemas.openxmlformats.org/officeDocument/2006/relationships/image" Target="../media/image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11" Type="http://schemas.openxmlformats.org/officeDocument/2006/relationships/image" Target="../media/image22.png"/><Relationship Id="rId24" Type="http://schemas.openxmlformats.org/officeDocument/2006/relationships/image" Target="../media/image90.svg"/><Relationship Id="rId5" Type="http://schemas.openxmlformats.org/officeDocument/2006/relationships/image" Target="../media/image77.png"/><Relationship Id="rId15" Type="http://schemas.openxmlformats.org/officeDocument/2006/relationships/image" Target="../media/image83.png"/><Relationship Id="rId23" Type="http://schemas.openxmlformats.org/officeDocument/2006/relationships/image" Target="../media/image89.png"/><Relationship Id="rId10" Type="http://schemas.openxmlformats.org/officeDocument/2006/relationships/image" Target="../media/image82.svg"/><Relationship Id="rId19" Type="http://schemas.openxmlformats.org/officeDocument/2006/relationships/image" Target="../media/image7.png"/><Relationship Id="rId4" Type="http://schemas.openxmlformats.org/officeDocument/2006/relationships/image" Target="../media/image76.svg"/><Relationship Id="rId9" Type="http://schemas.openxmlformats.org/officeDocument/2006/relationships/image" Target="../media/image81.png"/><Relationship Id="rId14" Type="http://schemas.openxmlformats.org/officeDocument/2006/relationships/image" Target="../media/image25.svg"/><Relationship Id="rId22" Type="http://schemas.openxmlformats.org/officeDocument/2006/relationships/image" Target="../media/image8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1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sv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4.sv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sv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svg"/><Relationship Id="rId19" Type="http://schemas.openxmlformats.org/officeDocument/2006/relationships/image" Target="../media/image107.png"/><Relationship Id="rId4" Type="http://schemas.openxmlformats.org/officeDocument/2006/relationships/image" Target="../media/image92.svg"/><Relationship Id="rId9" Type="http://schemas.openxmlformats.org/officeDocument/2006/relationships/image" Target="../media/image97.png"/><Relationship Id="rId14" Type="http://schemas.openxmlformats.org/officeDocument/2006/relationships/image" Target="../media/image102.svg"/><Relationship Id="rId22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1.svg"/><Relationship Id="rId18" Type="http://schemas.openxmlformats.org/officeDocument/2006/relationships/image" Target="../media/image46.png"/><Relationship Id="rId3" Type="http://schemas.openxmlformats.org/officeDocument/2006/relationships/image" Target="../media/image35.svg"/><Relationship Id="rId21" Type="http://schemas.openxmlformats.org/officeDocument/2006/relationships/image" Target="../media/image49.svg"/><Relationship Id="rId7" Type="http://schemas.openxmlformats.org/officeDocument/2006/relationships/image" Target="../media/image39.sv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5" Type="http://schemas.openxmlformats.org/officeDocument/2006/relationships/image" Target="../media/image53.svg"/><Relationship Id="rId2" Type="http://schemas.openxmlformats.org/officeDocument/2006/relationships/image" Target="../media/image34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8.svg"/><Relationship Id="rId24" Type="http://schemas.openxmlformats.org/officeDocument/2006/relationships/image" Target="../media/image52.png"/><Relationship Id="rId5" Type="http://schemas.openxmlformats.org/officeDocument/2006/relationships/image" Target="../media/image37.svg"/><Relationship Id="rId15" Type="http://schemas.openxmlformats.org/officeDocument/2006/relationships/image" Target="../media/image43.svg"/><Relationship Id="rId23" Type="http://schemas.openxmlformats.org/officeDocument/2006/relationships/image" Target="../media/image51.svg"/><Relationship Id="rId10" Type="http://schemas.openxmlformats.org/officeDocument/2006/relationships/image" Target="../media/image7.png"/><Relationship Id="rId19" Type="http://schemas.openxmlformats.org/officeDocument/2006/relationships/image" Target="../media/image47.svg"/><Relationship Id="rId4" Type="http://schemas.openxmlformats.org/officeDocument/2006/relationships/image" Target="../media/image36.png"/><Relationship Id="rId9" Type="http://schemas.openxmlformats.org/officeDocument/2006/relationships/image" Target="../media/image25.sv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85.png"/><Relationship Id="rId18" Type="http://schemas.openxmlformats.org/officeDocument/2006/relationships/image" Target="../media/image116.svg"/><Relationship Id="rId3" Type="http://schemas.openxmlformats.org/officeDocument/2006/relationships/image" Target="../media/image111.png"/><Relationship Id="rId7" Type="http://schemas.openxmlformats.org/officeDocument/2006/relationships/image" Target="../media/image22.png"/><Relationship Id="rId12" Type="http://schemas.openxmlformats.org/officeDocument/2006/relationships/image" Target="../media/image84.svg"/><Relationship Id="rId17" Type="http://schemas.openxmlformats.org/officeDocument/2006/relationships/image" Target="../media/image11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.svg"/><Relationship Id="rId20" Type="http://schemas.openxmlformats.org/officeDocument/2006/relationships/image" Target="../media/image1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svg"/><Relationship Id="rId11" Type="http://schemas.openxmlformats.org/officeDocument/2006/relationships/image" Target="../media/image83.png"/><Relationship Id="rId5" Type="http://schemas.openxmlformats.org/officeDocument/2006/relationships/image" Target="../media/image113.png"/><Relationship Id="rId15" Type="http://schemas.openxmlformats.org/officeDocument/2006/relationships/image" Target="../media/image7.png"/><Relationship Id="rId10" Type="http://schemas.openxmlformats.org/officeDocument/2006/relationships/image" Target="../media/image25.svg"/><Relationship Id="rId19" Type="http://schemas.openxmlformats.org/officeDocument/2006/relationships/image" Target="../media/image117.png"/><Relationship Id="rId4" Type="http://schemas.openxmlformats.org/officeDocument/2006/relationships/image" Target="../media/image112.svg"/><Relationship Id="rId9" Type="http://schemas.openxmlformats.org/officeDocument/2006/relationships/image" Target="../media/image24.png"/><Relationship Id="rId14" Type="http://schemas.openxmlformats.org/officeDocument/2006/relationships/image" Target="../media/image8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54668" y="-807850"/>
            <a:ext cx="4447718" cy="3517490"/>
          </a:xfrm>
          <a:custGeom>
            <a:avLst/>
            <a:gdLst/>
            <a:ahLst/>
            <a:cxnLst/>
            <a:rect l="l" t="t" r="r" b="b"/>
            <a:pathLst>
              <a:path w="4447718" h="3517490">
                <a:moveTo>
                  <a:pt x="0" y="0"/>
                </a:moveTo>
                <a:lnTo>
                  <a:pt x="4447718" y="0"/>
                </a:lnTo>
                <a:lnTo>
                  <a:pt x="4447718" y="3517490"/>
                </a:lnTo>
                <a:lnTo>
                  <a:pt x="0" y="3517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54646" y="6951898"/>
            <a:ext cx="5584056" cy="5481026"/>
          </a:xfrm>
          <a:custGeom>
            <a:avLst/>
            <a:gdLst/>
            <a:ahLst/>
            <a:cxnLst/>
            <a:rect l="l" t="t" r="r" b="b"/>
            <a:pathLst>
              <a:path w="5584056" h="5481026">
                <a:moveTo>
                  <a:pt x="0" y="0"/>
                </a:moveTo>
                <a:lnTo>
                  <a:pt x="5584056" y="0"/>
                </a:lnTo>
                <a:lnTo>
                  <a:pt x="5584056" y="5481026"/>
                </a:lnTo>
                <a:lnTo>
                  <a:pt x="0" y="5481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014135" y="-2137140"/>
            <a:ext cx="5584060" cy="6519548"/>
          </a:xfrm>
          <a:custGeom>
            <a:avLst/>
            <a:gdLst/>
            <a:ahLst/>
            <a:cxnLst/>
            <a:rect l="l" t="t" r="r" b="b"/>
            <a:pathLst>
              <a:path w="5584060" h="6519548">
                <a:moveTo>
                  <a:pt x="0" y="0"/>
                </a:moveTo>
                <a:lnTo>
                  <a:pt x="5584060" y="0"/>
                </a:lnTo>
                <a:lnTo>
                  <a:pt x="5584060" y="6519548"/>
                </a:lnTo>
                <a:lnTo>
                  <a:pt x="0" y="65195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600750" y="7233250"/>
            <a:ext cx="1213950" cy="2891100"/>
          </a:xfrm>
          <a:custGeom>
            <a:avLst/>
            <a:gdLst/>
            <a:ahLst/>
            <a:cxnLst/>
            <a:rect l="l" t="t" r="r" b="b"/>
            <a:pathLst>
              <a:path w="1213950" h="2891100">
                <a:moveTo>
                  <a:pt x="0" y="0"/>
                </a:moveTo>
                <a:lnTo>
                  <a:pt x="1213950" y="0"/>
                </a:lnTo>
                <a:lnTo>
                  <a:pt x="1213950" y="2891100"/>
                </a:lnTo>
                <a:lnTo>
                  <a:pt x="0" y="289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44636" y="3537393"/>
            <a:ext cx="13939950" cy="6617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3840"/>
              </a:lnSpc>
            </a:pPr>
            <a:r>
              <a:rPr lang="en-US" sz="32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 HỌC: PHÁT TRIỂN HỆ THỐNG THƯƠNG MẠI ĐIỆN TỬ</a:t>
            </a:r>
          </a:p>
          <a:p>
            <a:pPr algn="ctr">
              <a:lnSpc>
                <a:spcPts val="3840"/>
              </a:lnSpc>
            </a:pPr>
            <a:endParaRPr lang="en-US" sz="3200" b="1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3840"/>
              </a:lnSpc>
            </a:pPr>
            <a:r>
              <a:rPr lang="en-US" sz="32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 TÀI: PHÁT TRIỂN WEBSITE THƯƠNG MẠI ĐIỆN TỬ VỀ MỸ PHẨM</a:t>
            </a:r>
          </a:p>
          <a:p>
            <a:pPr algn="ctr">
              <a:lnSpc>
                <a:spcPts val="3840"/>
              </a:lnSpc>
            </a:pPr>
            <a:r>
              <a:rPr lang="en-US" sz="32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32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2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2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Mai</a:t>
            </a:r>
          </a:p>
          <a:p>
            <a:pPr algn="ctr">
              <a:lnSpc>
                <a:spcPct val="150000"/>
              </a:lnSpc>
            </a:pPr>
            <a:r>
              <a:rPr lang="en-US" sz="32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32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2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</a:t>
            </a:r>
          </a:p>
          <a:p>
            <a:pPr algn="ctr">
              <a:lnSpc>
                <a:spcPct val="150000"/>
              </a:lnSpc>
            </a:pP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2055010287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2055010191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Song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2055010235</a:t>
            </a:r>
          </a:p>
          <a:p>
            <a:pPr algn="ctr">
              <a:lnSpc>
                <a:spcPts val="3840"/>
              </a:lnSpc>
            </a:pPr>
            <a:endParaRPr lang="en-US" sz="3200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702304" y="6284144"/>
            <a:ext cx="342332" cy="642018"/>
          </a:xfrm>
          <a:custGeom>
            <a:avLst/>
            <a:gdLst/>
            <a:ahLst/>
            <a:cxnLst/>
            <a:rect l="l" t="t" r="r" b="b"/>
            <a:pathLst>
              <a:path w="342332" h="642018">
                <a:moveTo>
                  <a:pt x="0" y="0"/>
                </a:moveTo>
                <a:lnTo>
                  <a:pt x="342332" y="0"/>
                </a:lnTo>
                <a:lnTo>
                  <a:pt x="342332" y="642018"/>
                </a:lnTo>
                <a:lnTo>
                  <a:pt x="0" y="6420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02312" y="7660205"/>
            <a:ext cx="1634526" cy="1587908"/>
          </a:xfrm>
          <a:custGeom>
            <a:avLst/>
            <a:gdLst/>
            <a:ahLst/>
            <a:cxnLst/>
            <a:rect l="l" t="t" r="r" b="b"/>
            <a:pathLst>
              <a:path w="1634526" h="1587908">
                <a:moveTo>
                  <a:pt x="0" y="0"/>
                </a:moveTo>
                <a:lnTo>
                  <a:pt x="1634526" y="0"/>
                </a:lnTo>
                <a:lnTo>
                  <a:pt x="1634526" y="1587908"/>
                </a:lnTo>
                <a:lnTo>
                  <a:pt x="0" y="15879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76944" y="7866586"/>
            <a:ext cx="1629954" cy="1892394"/>
          </a:xfrm>
          <a:custGeom>
            <a:avLst/>
            <a:gdLst/>
            <a:ahLst/>
            <a:cxnLst/>
            <a:rect l="l" t="t" r="r" b="b"/>
            <a:pathLst>
              <a:path w="1629954" h="1892394">
                <a:moveTo>
                  <a:pt x="0" y="0"/>
                </a:moveTo>
                <a:lnTo>
                  <a:pt x="1629954" y="0"/>
                </a:lnTo>
                <a:lnTo>
                  <a:pt x="1629954" y="1892394"/>
                </a:lnTo>
                <a:lnTo>
                  <a:pt x="0" y="18923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311646" y="3312880"/>
            <a:ext cx="3976354" cy="3379372"/>
          </a:xfrm>
          <a:custGeom>
            <a:avLst/>
            <a:gdLst/>
            <a:ahLst/>
            <a:cxnLst/>
            <a:rect l="l" t="t" r="r" b="b"/>
            <a:pathLst>
              <a:path w="3976354" h="3379372">
                <a:moveTo>
                  <a:pt x="0" y="0"/>
                </a:moveTo>
                <a:lnTo>
                  <a:pt x="3976354" y="0"/>
                </a:lnTo>
                <a:lnTo>
                  <a:pt x="3976354" y="3379372"/>
                </a:lnTo>
                <a:lnTo>
                  <a:pt x="0" y="33793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6215" y="877845"/>
            <a:ext cx="2210254" cy="2200431"/>
          </a:xfrm>
          <a:custGeom>
            <a:avLst/>
            <a:gdLst/>
            <a:ahLst/>
            <a:cxnLst/>
            <a:rect l="l" t="t" r="r" b="b"/>
            <a:pathLst>
              <a:path w="2210254" h="2200431">
                <a:moveTo>
                  <a:pt x="0" y="0"/>
                </a:moveTo>
                <a:lnTo>
                  <a:pt x="2210254" y="0"/>
                </a:lnTo>
                <a:lnTo>
                  <a:pt x="2210254" y="2200431"/>
                </a:lnTo>
                <a:lnTo>
                  <a:pt x="0" y="220043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57674" y="1231657"/>
            <a:ext cx="15009750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KIẾN TRÚC HÀ NỘI</a:t>
            </a:r>
          </a:p>
          <a:p>
            <a:pPr algn="ctr">
              <a:lnSpc>
                <a:spcPts val="6000"/>
              </a:lnSpc>
            </a:pPr>
            <a:r>
              <a:rPr lang="en-US" sz="50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515132" y="3078276"/>
            <a:ext cx="90948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4362" y="6574048"/>
            <a:ext cx="8584708" cy="7588209"/>
          </a:xfrm>
          <a:custGeom>
            <a:avLst/>
            <a:gdLst/>
            <a:ahLst/>
            <a:cxnLst/>
            <a:rect l="l" t="t" r="r" b="b"/>
            <a:pathLst>
              <a:path w="8584708" h="7588209">
                <a:moveTo>
                  <a:pt x="0" y="0"/>
                </a:moveTo>
                <a:lnTo>
                  <a:pt x="8584708" y="0"/>
                </a:lnTo>
                <a:lnTo>
                  <a:pt x="8584708" y="7588208"/>
                </a:lnTo>
                <a:lnTo>
                  <a:pt x="0" y="75882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20470" y="-1866107"/>
            <a:ext cx="6721108" cy="6378875"/>
          </a:xfrm>
          <a:custGeom>
            <a:avLst/>
            <a:gdLst/>
            <a:ahLst/>
            <a:cxnLst/>
            <a:rect l="l" t="t" r="r" b="b"/>
            <a:pathLst>
              <a:path w="6721108" h="6378875">
                <a:moveTo>
                  <a:pt x="0" y="0"/>
                </a:moveTo>
                <a:lnTo>
                  <a:pt x="6721108" y="0"/>
                </a:lnTo>
                <a:lnTo>
                  <a:pt x="6721108" y="6378876"/>
                </a:lnTo>
                <a:lnTo>
                  <a:pt x="0" y="6378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954851" y="7606034"/>
            <a:ext cx="478653" cy="985824"/>
          </a:xfrm>
          <a:custGeom>
            <a:avLst/>
            <a:gdLst/>
            <a:ahLst/>
            <a:cxnLst/>
            <a:rect l="l" t="t" r="r" b="b"/>
            <a:pathLst>
              <a:path w="478653" h="985824">
                <a:moveTo>
                  <a:pt x="0" y="0"/>
                </a:moveTo>
                <a:lnTo>
                  <a:pt x="478652" y="0"/>
                </a:lnTo>
                <a:lnTo>
                  <a:pt x="478652" y="985824"/>
                </a:lnTo>
                <a:lnTo>
                  <a:pt x="0" y="9858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935162" y="8603528"/>
            <a:ext cx="1280560" cy="1345640"/>
          </a:xfrm>
          <a:custGeom>
            <a:avLst/>
            <a:gdLst/>
            <a:ahLst/>
            <a:cxnLst/>
            <a:rect l="l" t="t" r="r" b="b"/>
            <a:pathLst>
              <a:path w="1280560" h="1345640">
                <a:moveTo>
                  <a:pt x="0" y="0"/>
                </a:moveTo>
                <a:lnTo>
                  <a:pt x="1280560" y="0"/>
                </a:lnTo>
                <a:lnTo>
                  <a:pt x="1280560" y="1345640"/>
                </a:lnTo>
                <a:lnTo>
                  <a:pt x="0" y="13456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151134" y="8769790"/>
            <a:ext cx="1274518" cy="1631456"/>
          </a:xfrm>
          <a:custGeom>
            <a:avLst/>
            <a:gdLst/>
            <a:ahLst/>
            <a:cxnLst/>
            <a:rect l="l" t="t" r="r" b="b"/>
            <a:pathLst>
              <a:path w="1274518" h="1631456">
                <a:moveTo>
                  <a:pt x="0" y="0"/>
                </a:moveTo>
                <a:lnTo>
                  <a:pt x="1274518" y="0"/>
                </a:lnTo>
                <a:lnTo>
                  <a:pt x="1274518" y="1631456"/>
                </a:lnTo>
                <a:lnTo>
                  <a:pt x="0" y="16314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738765" y="9012714"/>
            <a:ext cx="2750105" cy="2079702"/>
          </a:xfrm>
          <a:custGeom>
            <a:avLst/>
            <a:gdLst/>
            <a:ahLst/>
            <a:cxnLst/>
            <a:rect l="l" t="t" r="r" b="b"/>
            <a:pathLst>
              <a:path w="2750105" h="2079702">
                <a:moveTo>
                  <a:pt x="0" y="0"/>
                </a:moveTo>
                <a:lnTo>
                  <a:pt x="2750106" y="0"/>
                </a:lnTo>
                <a:lnTo>
                  <a:pt x="2750106" y="2079702"/>
                </a:lnTo>
                <a:lnTo>
                  <a:pt x="0" y="20797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603978" y="5563052"/>
            <a:ext cx="1765486" cy="1451370"/>
          </a:xfrm>
          <a:custGeom>
            <a:avLst/>
            <a:gdLst/>
            <a:ahLst/>
            <a:cxnLst/>
            <a:rect l="l" t="t" r="r" b="b"/>
            <a:pathLst>
              <a:path w="1765486" h="1451370">
                <a:moveTo>
                  <a:pt x="0" y="0"/>
                </a:moveTo>
                <a:lnTo>
                  <a:pt x="1765486" y="0"/>
                </a:lnTo>
                <a:lnTo>
                  <a:pt x="1765486" y="1451370"/>
                </a:lnTo>
                <a:lnTo>
                  <a:pt x="0" y="145137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659505" y="-4145939"/>
            <a:ext cx="8170068" cy="9017142"/>
          </a:xfrm>
          <a:custGeom>
            <a:avLst/>
            <a:gdLst/>
            <a:ahLst/>
            <a:cxnLst/>
            <a:rect l="l" t="t" r="r" b="b"/>
            <a:pathLst>
              <a:path w="8170068" h="9017142">
                <a:moveTo>
                  <a:pt x="0" y="0"/>
                </a:moveTo>
                <a:lnTo>
                  <a:pt x="8170068" y="0"/>
                </a:lnTo>
                <a:lnTo>
                  <a:pt x="8170068" y="9017142"/>
                </a:lnTo>
                <a:lnTo>
                  <a:pt x="0" y="901714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3413862" y="2586204"/>
            <a:ext cx="15225150" cy="93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3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3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37821" y="5031444"/>
            <a:ext cx="4063350" cy="58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endParaRPr lang="en-US" sz="36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877143" y="5031444"/>
            <a:ext cx="4063350" cy="58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endParaRPr lang="en-US" sz="36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357905" y="6980168"/>
            <a:ext cx="3261273" cy="1230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85360" y="7253099"/>
            <a:ext cx="4063350" cy="58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36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6342384" y="3585269"/>
            <a:ext cx="5675923" cy="5691079"/>
          </a:xfrm>
          <a:custGeom>
            <a:avLst/>
            <a:gdLst/>
            <a:ahLst/>
            <a:cxnLst/>
            <a:rect l="l" t="t" r="r" b="b"/>
            <a:pathLst>
              <a:path w="5675923" h="5691079">
                <a:moveTo>
                  <a:pt x="0" y="0"/>
                </a:moveTo>
                <a:lnTo>
                  <a:pt x="5675924" y="0"/>
                </a:lnTo>
                <a:lnTo>
                  <a:pt x="5675924" y="5691080"/>
                </a:lnTo>
                <a:lnTo>
                  <a:pt x="0" y="569108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 rot="-6259332">
            <a:off x="7136266" y="4517863"/>
            <a:ext cx="1454468" cy="1538212"/>
            <a:chOff x="0" y="0"/>
            <a:chExt cx="1939291" cy="2050949"/>
          </a:xfrm>
        </p:grpSpPr>
        <p:sp>
          <p:nvSpPr>
            <p:cNvPr id="17" name="Freeform 17"/>
            <p:cNvSpPr/>
            <p:nvPr/>
          </p:nvSpPr>
          <p:spPr>
            <a:xfrm>
              <a:off x="0" y="254"/>
              <a:ext cx="1939036" cy="2050542"/>
            </a:xfrm>
            <a:custGeom>
              <a:avLst/>
              <a:gdLst/>
              <a:ahLst/>
              <a:cxnLst/>
              <a:rect l="l" t="t" r="r" b="b"/>
              <a:pathLst>
                <a:path w="1939036" h="2050542">
                  <a:moveTo>
                    <a:pt x="972058" y="0"/>
                  </a:moveTo>
                  <a:cubicBezTo>
                    <a:pt x="1569720" y="0"/>
                    <a:pt x="1939036" y="691769"/>
                    <a:pt x="1771142" y="1271270"/>
                  </a:cubicBezTo>
                  <a:cubicBezTo>
                    <a:pt x="1665478" y="1635506"/>
                    <a:pt x="1360043" y="1931670"/>
                    <a:pt x="998474" y="2022602"/>
                  </a:cubicBezTo>
                  <a:cubicBezTo>
                    <a:pt x="926592" y="2040382"/>
                    <a:pt x="851662" y="2050542"/>
                    <a:pt x="777494" y="2050542"/>
                  </a:cubicBezTo>
                  <a:cubicBezTo>
                    <a:pt x="670052" y="2050542"/>
                    <a:pt x="563626" y="2029714"/>
                    <a:pt x="467360" y="1981835"/>
                  </a:cubicBezTo>
                  <a:cubicBezTo>
                    <a:pt x="215900" y="1857121"/>
                    <a:pt x="75311" y="1569720"/>
                    <a:pt x="36576" y="1286256"/>
                  </a:cubicBezTo>
                  <a:cubicBezTo>
                    <a:pt x="0" y="1020191"/>
                    <a:pt x="40005" y="739775"/>
                    <a:pt x="168783" y="505841"/>
                  </a:cubicBezTo>
                  <a:cubicBezTo>
                    <a:pt x="297434" y="271145"/>
                    <a:pt x="518160" y="86741"/>
                    <a:pt x="774319" y="24384"/>
                  </a:cubicBezTo>
                  <a:cubicBezTo>
                    <a:pt x="842518" y="7747"/>
                    <a:pt x="908685" y="0"/>
                    <a:pt x="972058" y="0"/>
                  </a:cubicBezTo>
                  <a:close/>
                </a:path>
              </a:pathLst>
            </a:custGeom>
            <a:solidFill>
              <a:srgbClr val="534B6B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6259332">
            <a:off x="9880772" y="6900881"/>
            <a:ext cx="1454468" cy="1538212"/>
            <a:chOff x="0" y="0"/>
            <a:chExt cx="1939291" cy="2050949"/>
          </a:xfrm>
        </p:grpSpPr>
        <p:sp>
          <p:nvSpPr>
            <p:cNvPr id="19" name="Freeform 19"/>
            <p:cNvSpPr/>
            <p:nvPr/>
          </p:nvSpPr>
          <p:spPr>
            <a:xfrm>
              <a:off x="0" y="254"/>
              <a:ext cx="1939036" cy="2050542"/>
            </a:xfrm>
            <a:custGeom>
              <a:avLst/>
              <a:gdLst/>
              <a:ahLst/>
              <a:cxnLst/>
              <a:rect l="l" t="t" r="r" b="b"/>
              <a:pathLst>
                <a:path w="1939036" h="2050542">
                  <a:moveTo>
                    <a:pt x="972058" y="0"/>
                  </a:moveTo>
                  <a:cubicBezTo>
                    <a:pt x="1569720" y="0"/>
                    <a:pt x="1939036" y="691769"/>
                    <a:pt x="1771142" y="1271270"/>
                  </a:cubicBezTo>
                  <a:cubicBezTo>
                    <a:pt x="1665478" y="1635506"/>
                    <a:pt x="1360043" y="1931670"/>
                    <a:pt x="998474" y="2022602"/>
                  </a:cubicBezTo>
                  <a:cubicBezTo>
                    <a:pt x="926592" y="2040382"/>
                    <a:pt x="851662" y="2050542"/>
                    <a:pt x="777494" y="2050542"/>
                  </a:cubicBezTo>
                  <a:cubicBezTo>
                    <a:pt x="670052" y="2050542"/>
                    <a:pt x="563626" y="2029714"/>
                    <a:pt x="467360" y="1981835"/>
                  </a:cubicBezTo>
                  <a:cubicBezTo>
                    <a:pt x="215900" y="1857121"/>
                    <a:pt x="75311" y="1569720"/>
                    <a:pt x="36576" y="1286256"/>
                  </a:cubicBezTo>
                  <a:cubicBezTo>
                    <a:pt x="0" y="1020191"/>
                    <a:pt x="40005" y="739775"/>
                    <a:pt x="168783" y="505841"/>
                  </a:cubicBezTo>
                  <a:cubicBezTo>
                    <a:pt x="297434" y="271145"/>
                    <a:pt x="518160" y="86741"/>
                    <a:pt x="774319" y="24384"/>
                  </a:cubicBezTo>
                  <a:cubicBezTo>
                    <a:pt x="842518" y="7747"/>
                    <a:pt x="908685" y="0"/>
                    <a:pt x="972058" y="0"/>
                  </a:cubicBezTo>
                  <a:close/>
                </a:path>
              </a:pathLst>
            </a:custGeom>
            <a:solidFill>
              <a:srgbClr val="A8BAC7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9407688" y="4058486"/>
            <a:ext cx="2157212" cy="2152107"/>
          </a:xfrm>
          <a:custGeom>
            <a:avLst/>
            <a:gdLst/>
            <a:ahLst/>
            <a:cxnLst/>
            <a:rect l="l" t="t" r="r" b="b"/>
            <a:pathLst>
              <a:path w="2157212" h="2152107">
                <a:moveTo>
                  <a:pt x="0" y="0"/>
                </a:moveTo>
                <a:lnTo>
                  <a:pt x="2157212" y="0"/>
                </a:lnTo>
                <a:lnTo>
                  <a:pt x="2157212" y="2152106"/>
                </a:lnTo>
                <a:lnTo>
                  <a:pt x="0" y="215210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687684" y="6545328"/>
            <a:ext cx="2157212" cy="2152107"/>
          </a:xfrm>
          <a:custGeom>
            <a:avLst/>
            <a:gdLst/>
            <a:ahLst/>
            <a:cxnLst/>
            <a:rect l="l" t="t" r="r" b="b"/>
            <a:pathLst>
              <a:path w="2157212" h="2152107">
                <a:moveTo>
                  <a:pt x="0" y="0"/>
                </a:moveTo>
                <a:lnTo>
                  <a:pt x="2157212" y="0"/>
                </a:lnTo>
                <a:lnTo>
                  <a:pt x="2157212" y="2152106"/>
                </a:lnTo>
                <a:lnTo>
                  <a:pt x="0" y="215210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532588" y="4979557"/>
            <a:ext cx="661834" cy="614828"/>
          </a:xfrm>
          <a:custGeom>
            <a:avLst/>
            <a:gdLst/>
            <a:ahLst/>
            <a:cxnLst/>
            <a:rect l="l" t="t" r="r" b="b"/>
            <a:pathLst>
              <a:path w="661834" h="614828">
                <a:moveTo>
                  <a:pt x="0" y="0"/>
                </a:moveTo>
                <a:lnTo>
                  <a:pt x="661834" y="0"/>
                </a:lnTo>
                <a:lnTo>
                  <a:pt x="661834" y="614828"/>
                </a:lnTo>
                <a:lnTo>
                  <a:pt x="0" y="61482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115536" y="4740925"/>
            <a:ext cx="769124" cy="787240"/>
          </a:xfrm>
          <a:custGeom>
            <a:avLst/>
            <a:gdLst/>
            <a:ahLst/>
            <a:cxnLst/>
            <a:rect l="l" t="t" r="r" b="b"/>
            <a:pathLst>
              <a:path w="769124" h="787240">
                <a:moveTo>
                  <a:pt x="0" y="0"/>
                </a:moveTo>
                <a:lnTo>
                  <a:pt x="769124" y="0"/>
                </a:lnTo>
                <a:lnTo>
                  <a:pt x="769124" y="787240"/>
                </a:lnTo>
                <a:lnTo>
                  <a:pt x="0" y="7872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435386" y="7226223"/>
            <a:ext cx="661806" cy="790294"/>
          </a:xfrm>
          <a:custGeom>
            <a:avLst/>
            <a:gdLst/>
            <a:ahLst/>
            <a:cxnLst/>
            <a:rect l="l" t="t" r="r" b="b"/>
            <a:pathLst>
              <a:path w="661806" h="790294">
                <a:moveTo>
                  <a:pt x="0" y="0"/>
                </a:moveTo>
                <a:lnTo>
                  <a:pt x="661806" y="0"/>
                </a:lnTo>
                <a:lnTo>
                  <a:pt x="661806" y="790294"/>
                </a:lnTo>
                <a:lnTo>
                  <a:pt x="0" y="7902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277092" y="7169021"/>
            <a:ext cx="661780" cy="904696"/>
          </a:xfrm>
          <a:custGeom>
            <a:avLst/>
            <a:gdLst/>
            <a:ahLst/>
            <a:cxnLst/>
            <a:rect l="l" t="t" r="r" b="b"/>
            <a:pathLst>
              <a:path w="661780" h="904696">
                <a:moveTo>
                  <a:pt x="0" y="0"/>
                </a:moveTo>
                <a:lnTo>
                  <a:pt x="661780" y="0"/>
                </a:lnTo>
                <a:lnTo>
                  <a:pt x="661780" y="904696"/>
                </a:lnTo>
                <a:lnTo>
                  <a:pt x="0" y="90469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8" name="Rectangle 27"/>
          <p:cNvSpPr/>
          <p:nvPr/>
        </p:nvSpPr>
        <p:spPr>
          <a:xfrm>
            <a:off x="2681706" y="546907"/>
            <a:ext cx="7526868" cy="1165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2.PHÂN TÍCH THIẾT KẾ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2362200" y="-749488"/>
            <a:ext cx="0" cy="259279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4362" y="6574048"/>
            <a:ext cx="8584708" cy="7588209"/>
          </a:xfrm>
          <a:custGeom>
            <a:avLst/>
            <a:gdLst/>
            <a:ahLst/>
            <a:cxnLst/>
            <a:rect l="l" t="t" r="r" b="b"/>
            <a:pathLst>
              <a:path w="8584708" h="7588209">
                <a:moveTo>
                  <a:pt x="0" y="0"/>
                </a:moveTo>
                <a:lnTo>
                  <a:pt x="8584708" y="0"/>
                </a:lnTo>
                <a:lnTo>
                  <a:pt x="8584708" y="7588208"/>
                </a:lnTo>
                <a:lnTo>
                  <a:pt x="0" y="75882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27839" y="-2198185"/>
            <a:ext cx="6721108" cy="6378875"/>
          </a:xfrm>
          <a:custGeom>
            <a:avLst/>
            <a:gdLst/>
            <a:ahLst/>
            <a:cxnLst/>
            <a:rect l="l" t="t" r="r" b="b"/>
            <a:pathLst>
              <a:path w="6721108" h="6378875">
                <a:moveTo>
                  <a:pt x="0" y="0"/>
                </a:moveTo>
                <a:lnTo>
                  <a:pt x="6721108" y="0"/>
                </a:lnTo>
                <a:lnTo>
                  <a:pt x="6721108" y="6378876"/>
                </a:lnTo>
                <a:lnTo>
                  <a:pt x="0" y="6378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954851" y="7606034"/>
            <a:ext cx="478653" cy="985824"/>
          </a:xfrm>
          <a:custGeom>
            <a:avLst/>
            <a:gdLst/>
            <a:ahLst/>
            <a:cxnLst/>
            <a:rect l="l" t="t" r="r" b="b"/>
            <a:pathLst>
              <a:path w="478653" h="985824">
                <a:moveTo>
                  <a:pt x="0" y="0"/>
                </a:moveTo>
                <a:lnTo>
                  <a:pt x="478652" y="0"/>
                </a:lnTo>
                <a:lnTo>
                  <a:pt x="478652" y="985824"/>
                </a:lnTo>
                <a:lnTo>
                  <a:pt x="0" y="9858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935162" y="8603528"/>
            <a:ext cx="1280560" cy="1345640"/>
          </a:xfrm>
          <a:custGeom>
            <a:avLst/>
            <a:gdLst/>
            <a:ahLst/>
            <a:cxnLst/>
            <a:rect l="l" t="t" r="r" b="b"/>
            <a:pathLst>
              <a:path w="1280560" h="1345640">
                <a:moveTo>
                  <a:pt x="0" y="0"/>
                </a:moveTo>
                <a:lnTo>
                  <a:pt x="1280560" y="0"/>
                </a:lnTo>
                <a:lnTo>
                  <a:pt x="1280560" y="1345640"/>
                </a:lnTo>
                <a:lnTo>
                  <a:pt x="0" y="13456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151134" y="8769790"/>
            <a:ext cx="1274518" cy="1631456"/>
          </a:xfrm>
          <a:custGeom>
            <a:avLst/>
            <a:gdLst/>
            <a:ahLst/>
            <a:cxnLst/>
            <a:rect l="l" t="t" r="r" b="b"/>
            <a:pathLst>
              <a:path w="1274518" h="1631456">
                <a:moveTo>
                  <a:pt x="0" y="0"/>
                </a:moveTo>
                <a:lnTo>
                  <a:pt x="1274518" y="0"/>
                </a:lnTo>
                <a:lnTo>
                  <a:pt x="1274518" y="1631456"/>
                </a:lnTo>
                <a:lnTo>
                  <a:pt x="0" y="16314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738765" y="9012714"/>
            <a:ext cx="2750105" cy="2079702"/>
          </a:xfrm>
          <a:custGeom>
            <a:avLst/>
            <a:gdLst/>
            <a:ahLst/>
            <a:cxnLst/>
            <a:rect l="l" t="t" r="r" b="b"/>
            <a:pathLst>
              <a:path w="2750105" h="2079702">
                <a:moveTo>
                  <a:pt x="0" y="0"/>
                </a:moveTo>
                <a:lnTo>
                  <a:pt x="2750106" y="0"/>
                </a:lnTo>
                <a:lnTo>
                  <a:pt x="2750106" y="2079702"/>
                </a:lnTo>
                <a:lnTo>
                  <a:pt x="0" y="20797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603978" y="5563052"/>
            <a:ext cx="1765486" cy="1451370"/>
          </a:xfrm>
          <a:custGeom>
            <a:avLst/>
            <a:gdLst/>
            <a:ahLst/>
            <a:cxnLst/>
            <a:rect l="l" t="t" r="r" b="b"/>
            <a:pathLst>
              <a:path w="1765486" h="1451370">
                <a:moveTo>
                  <a:pt x="0" y="0"/>
                </a:moveTo>
                <a:lnTo>
                  <a:pt x="1765486" y="0"/>
                </a:lnTo>
                <a:lnTo>
                  <a:pt x="1765486" y="1451370"/>
                </a:lnTo>
                <a:lnTo>
                  <a:pt x="0" y="145137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773043" y="-3994518"/>
            <a:ext cx="8170068" cy="9017142"/>
          </a:xfrm>
          <a:custGeom>
            <a:avLst/>
            <a:gdLst/>
            <a:ahLst/>
            <a:cxnLst/>
            <a:rect l="l" t="t" r="r" b="b"/>
            <a:pathLst>
              <a:path w="8170068" h="9017142">
                <a:moveTo>
                  <a:pt x="0" y="0"/>
                </a:moveTo>
                <a:lnTo>
                  <a:pt x="8170068" y="0"/>
                </a:lnTo>
                <a:lnTo>
                  <a:pt x="8170068" y="9017142"/>
                </a:lnTo>
                <a:lnTo>
                  <a:pt x="0" y="901714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86426" y="6510150"/>
            <a:ext cx="216368" cy="405810"/>
          </a:xfrm>
          <a:custGeom>
            <a:avLst/>
            <a:gdLst/>
            <a:ahLst/>
            <a:cxnLst/>
            <a:rect l="l" t="t" r="r" b="b"/>
            <a:pathLst>
              <a:path w="216368" h="405810">
                <a:moveTo>
                  <a:pt x="0" y="0"/>
                </a:moveTo>
                <a:lnTo>
                  <a:pt x="216368" y="0"/>
                </a:lnTo>
                <a:lnTo>
                  <a:pt x="216368" y="405810"/>
                </a:lnTo>
                <a:lnTo>
                  <a:pt x="0" y="40581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9" name="Rectangle 18"/>
          <p:cNvSpPr/>
          <p:nvPr/>
        </p:nvSpPr>
        <p:spPr>
          <a:xfrm>
            <a:off x="2681706" y="546907"/>
            <a:ext cx="7526868" cy="1165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2.PHÂN TÍCH THIẾT KẾ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362200" y="-749488"/>
            <a:ext cx="0" cy="259279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/>
          <p:nvPr/>
        </p:nvPicPr>
        <p:blipFill>
          <a:blip r:embed="rId21"/>
          <a:stretch>
            <a:fillRect/>
          </a:stretch>
        </p:blipFill>
        <p:spPr>
          <a:xfrm>
            <a:off x="1752600" y="1843302"/>
            <a:ext cx="13020723" cy="688307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525713" y="8729483"/>
            <a:ext cx="51411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600" kern="1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Biểu đồ phân rã chức năng</a:t>
            </a:r>
            <a:endParaRPr lang="vi-VN" sz="3600" dirty="0">
              <a:latin typeface="+mj-lt"/>
            </a:endParaRPr>
          </a:p>
        </p:txBody>
      </p:sp>
      <p:pic>
        <p:nvPicPr>
          <p:cNvPr id="23" name="Picture 22"/>
          <p:cNvPicPr/>
          <p:nvPr/>
        </p:nvPicPr>
        <p:blipFill>
          <a:blip r:embed="rId22"/>
          <a:stretch>
            <a:fillRect/>
          </a:stretch>
        </p:blipFill>
        <p:spPr>
          <a:xfrm>
            <a:off x="1873164" y="1973070"/>
            <a:ext cx="13020719" cy="741677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029996" y="9173642"/>
            <a:ext cx="7405364" cy="823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n-US" sz="3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usecase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endParaRPr lang="vi-VN" sz="3600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5" name="Picture 24"/>
          <p:cNvPicPr/>
          <p:nvPr/>
        </p:nvPicPr>
        <p:blipFill>
          <a:blip r:embed="rId23"/>
          <a:stretch>
            <a:fillRect/>
          </a:stretch>
        </p:blipFill>
        <p:spPr>
          <a:xfrm>
            <a:off x="2593198" y="1997539"/>
            <a:ext cx="12300685" cy="713802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926370" y="9395762"/>
            <a:ext cx="80778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600" kern="1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Biểu đồ usecase người dùng là khách hàng</a:t>
            </a:r>
            <a:endParaRPr lang="vi-VN" sz="36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4" grpId="1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74246" y="6314298"/>
            <a:ext cx="5584056" cy="5481026"/>
          </a:xfrm>
          <a:custGeom>
            <a:avLst/>
            <a:gdLst/>
            <a:ahLst/>
            <a:cxnLst/>
            <a:rect l="l" t="t" r="r" b="b"/>
            <a:pathLst>
              <a:path w="5584056" h="5481026">
                <a:moveTo>
                  <a:pt x="0" y="0"/>
                </a:moveTo>
                <a:lnTo>
                  <a:pt x="5584056" y="0"/>
                </a:lnTo>
                <a:lnTo>
                  <a:pt x="5584056" y="5481026"/>
                </a:lnTo>
                <a:lnTo>
                  <a:pt x="0" y="5481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54668" y="-807850"/>
            <a:ext cx="4447718" cy="3517490"/>
          </a:xfrm>
          <a:custGeom>
            <a:avLst/>
            <a:gdLst/>
            <a:ahLst/>
            <a:cxnLst/>
            <a:rect l="l" t="t" r="r" b="b"/>
            <a:pathLst>
              <a:path w="4447718" h="3517490">
                <a:moveTo>
                  <a:pt x="0" y="0"/>
                </a:moveTo>
                <a:lnTo>
                  <a:pt x="4447718" y="0"/>
                </a:lnTo>
                <a:lnTo>
                  <a:pt x="4447718" y="3517490"/>
                </a:lnTo>
                <a:lnTo>
                  <a:pt x="0" y="3517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980446" y="-2977942"/>
            <a:ext cx="5584060" cy="6519548"/>
          </a:xfrm>
          <a:custGeom>
            <a:avLst/>
            <a:gdLst/>
            <a:ahLst/>
            <a:cxnLst/>
            <a:rect l="l" t="t" r="r" b="b"/>
            <a:pathLst>
              <a:path w="5584060" h="6519548">
                <a:moveTo>
                  <a:pt x="0" y="0"/>
                </a:moveTo>
                <a:lnTo>
                  <a:pt x="5584060" y="0"/>
                </a:lnTo>
                <a:lnTo>
                  <a:pt x="5584060" y="6519548"/>
                </a:lnTo>
                <a:lnTo>
                  <a:pt x="0" y="65195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96650" y="9495550"/>
            <a:ext cx="1262650" cy="1465950"/>
          </a:xfrm>
          <a:custGeom>
            <a:avLst/>
            <a:gdLst/>
            <a:ahLst/>
            <a:cxnLst/>
            <a:rect l="l" t="t" r="r" b="b"/>
            <a:pathLst>
              <a:path w="1262650" h="1465950">
                <a:moveTo>
                  <a:pt x="0" y="0"/>
                </a:moveTo>
                <a:lnTo>
                  <a:pt x="1262650" y="0"/>
                </a:lnTo>
                <a:lnTo>
                  <a:pt x="1262650" y="1465950"/>
                </a:lnTo>
                <a:lnTo>
                  <a:pt x="0" y="14659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074050" y="7838676"/>
            <a:ext cx="1213950" cy="2891100"/>
          </a:xfrm>
          <a:custGeom>
            <a:avLst/>
            <a:gdLst/>
            <a:ahLst/>
            <a:cxnLst/>
            <a:rect l="l" t="t" r="r" b="b"/>
            <a:pathLst>
              <a:path w="1213950" h="2891100">
                <a:moveTo>
                  <a:pt x="0" y="0"/>
                </a:moveTo>
                <a:lnTo>
                  <a:pt x="1213950" y="0"/>
                </a:lnTo>
                <a:lnTo>
                  <a:pt x="1213950" y="2891100"/>
                </a:lnTo>
                <a:lnTo>
                  <a:pt x="0" y="2891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2757" y="8741361"/>
            <a:ext cx="1685768" cy="1720249"/>
          </a:xfrm>
          <a:custGeom>
            <a:avLst/>
            <a:gdLst/>
            <a:ahLst/>
            <a:cxnLst/>
            <a:rect l="l" t="t" r="r" b="b"/>
            <a:pathLst>
              <a:path w="1685768" h="1720249">
                <a:moveTo>
                  <a:pt x="0" y="0"/>
                </a:moveTo>
                <a:lnTo>
                  <a:pt x="1685768" y="0"/>
                </a:lnTo>
                <a:lnTo>
                  <a:pt x="1685768" y="1720248"/>
                </a:lnTo>
                <a:lnTo>
                  <a:pt x="0" y="17202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6664" y="8957762"/>
            <a:ext cx="1678946" cy="2073146"/>
          </a:xfrm>
          <a:custGeom>
            <a:avLst/>
            <a:gdLst/>
            <a:ahLst/>
            <a:cxnLst/>
            <a:rect l="l" t="t" r="r" b="b"/>
            <a:pathLst>
              <a:path w="1678946" h="2073146">
                <a:moveTo>
                  <a:pt x="0" y="0"/>
                </a:moveTo>
                <a:lnTo>
                  <a:pt x="1678946" y="0"/>
                </a:lnTo>
                <a:lnTo>
                  <a:pt x="1678946" y="2073146"/>
                </a:lnTo>
                <a:lnTo>
                  <a:pt x="0" y="20731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729182" y="2690000"/>
            <a:ext cx="2844784" cy="2763502"/>
          </a:xfrm>
          <a:custGeom>
            <a:avLst/>
            <a:gdLst/>
            <a:ahLst/>
            <a:cxnLst/>
            <a:rect l="l" t="t" r="r" b="b"/>
            <a:pathLst>
              <a:path w="2844784" h="2763502">
                <a:moveTo>
                  <a:pt x="0" y="0"/>
                </a:moveTo>
                <a:lnTo>
                  <a:pt x="2844784" y="0"/>
                </a:lnTo>
                <a:lnTo>
                  <a:pt x="2844784" y="2763502"/>
                </a:lnTo>
                <a:lnTo>
                  <a:pt x="0" y="276350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037024" y="3076387"/>
            <a:ext cx="2216719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3000" dirty="0">
                <a:solidFill>
                  <a:srgbClr val="FCF8F0"/>
                </a:solidFill>
                <a:latin typeface="Abril Fatface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82799" y="5579175"/>
            <a:ext cx="8537550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dirty="0">
                <a:solidFill>
                  <a:srgbClr val="B185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</a:t>
            </a:r>
          </a:p>
          <a:p>
            <a:pPr algn="ctr">
              <a:lnSpc>
                <a:spcPts val="9600"/>
              </a:lnSpc>
            </a:pPr>
            <a:r>
              <a:rPr lang="en-US" sz="8000" b="1" dirty="0">
                <a:solidFill>
                  <a:srgbClr val="B185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THỐNG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530432" y="3005336"/>
            <a:ext cx="2751182" cy="4890952"/>
          </a:xfrm>
          <a:custGeom>
            <a:avLst/>
            <a:gdLst/>
            <a:ahLst/>
            <a:cxnLst/>
            <a:rect l="l" t="t" r="r" b="b"/>
            <a:pathLst>
              <a:path w="2751182" h="4890952">
                <a:moveTo>
                  <a:pt x="0" y="0"/>
                </a:moveTo>
                <a:lnTo>
                  <a:pt x="2751182" y="0"/>
                </a:lnTo>
                <a:lnTo>
                  <a:pt x="2751182" y="4890952"/>
                </a:lnTo>
                <a:lnTo>
                  <a:pt x="0" y="489095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784934" y="4196486"/>
            <a:ext cx="283574" cy="284260"/>
            <a:chOff x="0" y="0"/>
            <a:chExt cx="378099" cy="3790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77952" cy="378841"/>
            </a:xfrm>
            <a:custGeom>
              <a:avLst/>
              <a:gdLst/>
              <a:ahLst/>
              <a:cxnLst/>
              <a:rect l="l" t="t" r="r" b="b"/>
              <a:pathLst>
                <a:path w="377952" h="378841">
                  <a:moveTo>
                    <a:pt x="188976" y="0"/>
                  </a:moveTo>
                  <a:cubicBezTo>
                    <a:pt x="84582" y="0"/>
                    <a:pt x="0" y="84582"/>
                    <a:pt x="0" y="188976"/>
                  </a:cubicBezTo>
                  <a:cubicBezTo>
                    <a:pt x="0" y="294513"/>
                    <a:pt x="84582" y="378841"/>
                    <a:pt x="188976" y="378841"/>
                  </a:cubicBezTo>
                  <a:cubicBezTo>
                    <a:pt x="293370" y="378841"/>
                    <a:pt x="377952" y="294513"/>
                    <a:pt x="377952" y="188976"/>
                  </a:cubicBezTo>
                  <a:cubicBezTo>
                    <a:pt x="377952" y="84582"/>
                    <a:pt x="293370" y="0"/>
                    <a:pt x="188976" y="0"/>
                  </a:cubicBezTo>
                  <a:close/>
                </a:path>
              </a:pathLst>
            </a:custGeom>
            <a:solidFill>
              <a:srgbClr val="F8C48E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11137064" y="3384586"/>
            <a:ext cx="3406364" cy="4350388"/>
          </a:xfrm>
          <a:custGeom>
            <a:avLst/>
            <a:gdLst/>
            <a:ahLst/>
            <a:cxnLst/>
            <a:rect l="l" t="t" r="r" b="b"/>
            <a:pathLst>
              <a:path w="3406364" h="4350388">
                <a:moveTo>
                  <a:pt x="0" y="0"/>
                </a:moveTo>
                <a:lnTo>
                  <a:pt x="3406364" y="0"/>
                </a:lnTo>
                <a:lnTo>
                  <a:pt x="3406364" y="4350388"/>
                </a:lnTo>
                <a:lnTo>
                  <a:pt x="0" y="435038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137056" y="4380156"/>
            <a:ext cx="288340" cy="540832"/>
          </a:xfrm>
          <a:custGeom>
            <a:avLst/>
            <a:gdLst/>
            <a:ahLst/>
            <a:cxnLst/>
            <a:rect l="l" t="t" r="r" b="b"/>
            <a:pathLst>
              <a:path w="288340" h="540832">
                <a:moveTo>
                  <a:pt x="0" y="0"/>
                </a:moveTo>
                <a:lnTo>
                  <a:pt x="288340" y="0"/>
                </a:lnTo>
                <a:lnTo>
                  <a:pt x="288340" y="540832"/>
                </a:lnTo>
                <a:lnTo>
                  <a:pt x="0" y="54083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356242" y="6561772"/>
            <a:ext cx="288340" cy="540832"/>
          </a:xfrm>
          <a:custGeom>
            <a:avLst/>
            <a:gdLst/>
            <a:ahLst/>
            <a:cxnLst/>
            <a:rect l="l" t="t" r="r" b="b"/>
            <a:pathLst>
              <a:path w="288340" h="540832">
                <a:moveTo>
                  <a:pt x="0" y="0"/>
                </a:moveTo>
                <a:lnTo>
                  <a:pt x="288340" y="0"/>
                </a:lnTo>
                <a:lnTo>
                  <a:pt x="288340" y="540832"/>
                </a:lnTo>
                <a:lnTo>
                  <a:pt x="0" y="54083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794450" y="7213526"/>
            <a:ext cx="342332" cy="642124"/>
          </a:xfrm>
          <a:custGeom>
            <a:avLst/>
            <a:gdLst/>
            <a:ahLst/>
            <a:cxnLst/>
            <a:rect l="l" t="t" r="r" b="b"/>
            <a:pathLst>
              <a:path w="342332" h="642124">
                <a:moveTo>
                  <a:pt x="0" y="0"/>
                </a:moveTo>
                <a:lnTo>
                  <a:pt x="342332" y="0"/>
                </a:lnTo>
                <a:lnTo>
                  <a:pt x="342332" y="642124"/>
                </a:lnTo>
                <a:lnTo>
                  <a:pt x="0" y="64212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07321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74670" y="-6251855"/>
            <a:ext cx="8861184" cy="9480413"/>
          </a:xfrm>
          <a:custGeom>
            <a:avLst/>
            <a:gdLst/>
            <a:ahLst/>
            <a:cxnLst/>
            <a:rect l="l" t="t" r="r" b="b"/>
            <a:pathLst>
              <a:path w="8861184" h="9480413">
                <a:moveTo>
                  <a:pt x="0" y="0"/>
                </a:moveTo>
                <a:lnTo>
                  <a:pt x="8861184" y="0"/>
                </a:lnTo>
                <a:lnTo>
                  <a:pt x="8861184" y="9480412"/>
                </a:lnTo>
                <a:lnTo>
                  <a:pt x="0" y="9480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20470" y="-2796006"/>
            <a:ext cx="6721108" cy="6378875"/>
          </a:xfrm>
          <a:custGeom>
            <a:avLst/>
            <a:gdLst/>
            <a:ahLst/>
            <a:cxnLst/>
            <a:rect l="l" t="t" r="r" b="b"/>
            <a:pathLst>
              <a:path w="6721108" h="6378875">
                <a:moveTo>
                  <a:pt x="0" y="0"/>
                </a:moveTo>
                <a:lnTo>
                  <a:pt x="6721108" y="0"/>
                </a:lnTo>
                <a:lnTo>
                  <a:pt x="6721108" y="6378876"/>
                </a:lnTo>
                <a:lnTo>
                  <a:pt x="0" y="6378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954851" y="7606034"/>
            <a:ext cx="478653" cy="985824"/>
          </a:xfrm>
          <a:custGeom>
            <a:avLst/>
            <a:gdLst/>
            <a:ahLst/>
            <a:cxnLst/>
            <a:rect l="l" t="t" r="r" b="b"/>
            <a:pathLst>
              <a:path w="478653" h="985824">
                <a:moveTo>
                  <a:pt x="0" y="0"/>
                </a:moveTo>
                <a:lnTo>
                  <a:pt x="478652" y="0"/>
                </a:lnTo>
                <a:lnTo>
                  <a:pt x="478652" y="985824"/>
                </a:lnTo>
                <a:lnTo>
                  <a:pt x="0" y="9858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935162" y="8603528"/>
            <a:ext cx="1280560" cy="1345640"/>
          </a:xfrm>
          <a:custGeom>
            <a:avLst/>
            <a:gdLst/>
            <a:ahLst/>
            <a:cxnLst/>
            <a:rect l="l" t="t" r="r" b="b"/>
            <a:pathLst>
              <a:path w="1280560" h="1345640">
                <a:moveTo>
                  <a:pt x="0" y="0"/>
                </a:moveTo>
                <a:lnTo>
                  <a:pt x="1280560" y="0"/>
                </a:lnTo>
                <a:lnTo>
                  <a:pt x="1280560" y="1345640"/>
                </a:lnTo>
                <a:lnTo>
                  <a:pt x="0" y="13456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151134" y="8769790"/>
            <a:ext cx="1274518" cy="1631456"/>
          </a:xfrm>
          <a:custGeom>
            <a:avLst/>
            <a:gdLst/>
            <a:ahLst/>
            <a:cxnLst/>
            <a:rect l="l" t="t" r="r" b="b"/>
            <a:pathLst>
              <a:path w="1274518" h="1631456">
                <a:moveTo>
                  <a:pt x="0" y="0"/>
                </a:moveTo>
                <a:lnTo>
                  <a:pt x="1274518" y="0"/>
                </a:lnTo>
                <a:lnTo>
                  <a:pt x="1274518" y="1631456"/>
                </a:lnTo>
                <a:lnTo>
                  <a:pt x="0" y="16314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44737" y="8591936"/>
            <a:ext cx="2272681" cy="2698602"/>
          </a:xfrm>
          <a:custGeom>
            <a:avLst/>
            <a:gdLst/>
            <a:ahLst/>
            <a:cxnLst/>
            <a:rect l="l" t="t" r="r" b="b"/>
            <a:pathLst>
              <a:path w="2272681" h="2698602">
                <a:moveTo>
                  <a:pt x="0" y="0"/>
                </a:moveTo>
                <a:lnTo>
                  <a:pt x="2272682" y="0"/>
                </a:lnTo>
                <a:lnTo>
                  <a:pt x="2272682" y="2698602"/>
                </a:lnTo>
                <a:lnTo>
                  <a:pt x="0" y="26986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rot="51487" flipV="1">
            <a:off x="7156136" y="5946950"/>
            <a:ext cx="1296651" cy="19421"/>
          </a:xfrm>
          <a:prstGeom prst="line">
            <a:avLst/>
          </a:prstGeom>
          <a:ln w="9525" cap="rnd">
            <a:solidFill>
              <a:srgbClr val="B185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2293350" y="3049968"/>
            <a:ext cx="13136653" cy="136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3600" b="1" dirty="0" err="1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600" b="1" dirty="0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600" b="1" dirty="0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b="1" dirty="0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600" b="1" dirty="0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600" b="1" dirty="0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600" b="1" dirty="0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3600" b="1" dirty="0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3600" b="1" dirty="0">
              <a:solidFill>
                <a:srgbClr val="534B6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5639"/>
              </a:lnSpc>
            </a:pPr>
            <a:r>
              <a:rPr lang="en-US" sz="3600" b="1" dirty="0" err="1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Luồng</a:t>
            </a:r>
            <a:r>
              <a:rPr lang="en-US" sz="3600" b="1" dirty="0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600" b="1" dirty="0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600" b="1" dirty="0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2882390" y="5937611"/>
            <a:ext cx="1210831" cy="9525"/>
          </a:xfrm>
          <a:prstGeom prst="line">
            <a:avLst/>
          </a:prstGeom>
          <a:ln w="9525" cap="rnd">
            <a:solidFill>
              <a:srgbClr val="B185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3750124" y="4867520"/>
            <a:ext cx="2228947" cy="2159404"/>
          </a:xfrm>
          <a:custGeom>
            <a:avLst/>
            <a:gdLst/>
            <a:ahLst/>
            <a:cxnLst/>
            <a:rect l="l" t="t" r="r" b="b"/>
            <a:pathLst>
              <a:path w="2228947" h="2159404">
                <a:moveTo>
                  <a:pt x="0" y="0"/>
                </a:moveTo>
                <a:lnTo>
                  <a:pt x="2228948" y="0"/>
                </a:lnTo>
                <a:lnTo>
                  <a:pt x="2228948" y="2159404"/>
                </a:lnTo>
                <a:lnTo>
                  <a:pt x="0" y="215940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093221" y="5404211"/>
            <a:ext cx="154275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 toán</a:t>
            </a:r>
          </a:p>
        </p:txBody>
      </p:sp>
      <p:sp>
        <p:nvSpPr>
          <p:cNvPr id="14" name="AutoShape 14"/>
          <p:cNvSpPr/>
          <p:nvPr/>
        </p:nvSpPr>
        <p:spPr>
          <a:xfrm rot="51487" flipV="1">
            <a:off x="10121153" y="5947840"/>
            <a:ext cx="1177791" cy="17641"/>
          </a:xfrm>
          <a:prstGeom prst="line">
            <a:avLst/>
          </a:prstGeom>
          <a:ln w="9525" cap="rnd">
            <a:solidFill>
              <a:srgbClr val="B185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10679218" y="4792406"/>
            <a:ext cx="2505841" cy="2159404"/>
          </a:xfrm>
          <a:custGeom>
            <a:avLst/>
            <a:gdLst/>
            <a:ahLst/>
            <a:cxnLst/>
            <a:rect l="l" t="t" r="r" b="b"/>
            <a:pathLst>
              <a:path w="2228947" h="2159404">
                <a:moveTo>
                  <a:pt x="0" y="0"/>
                </a:moveTo>
                <a:lnTo>
                  <a:pt x="2228948" y="0"/>
                </a:lnTo>
                <a:lnTo>
                  <a:pt x="2228948" y="2159404"/>
                </a:lnTo>
                <a:lnTo>
                  <a:pt x="0" y="215940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996541" y="5405228"/>
            <a:ext cx="1885849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3600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2293350" y="4855000"/>
            <a:ext cx="2228947" cy="2159404"/>
          </a:xfrm>
          <a:custGeom>
            <a:avLst/>
            <a:gdLst/>
            <a:ahLst/>
            <a:cxnLst/>
            <a:rect l="l" t="t" r="r" b="b"/>
            <a:pathLst>
              <a:path w="2228947" h="2159404">
                <a:moveTo>
                  <a:pt x="0" y="0"/>
                </a:moveTo>
                <a:lnTo>
                  <a:pt x="2228948" y="0"/>
                </a:lnTo>
                <a:lnTo>
                  <a:pt x="2228948" y="2159404"/>
                </a:lnTo>
                <a:lnTo>
                  <a:pt x="0" y="215940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766049" y="5404225"/>
            <a:ext cx="128355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sz="3600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5347056" y="4867520"/>
            <a:ext cx="2111477" cy="2159404"/>
          </a:xfrm>
          <a:custGeom>
            <a:avLst/>
            <a:gdLst/>
            <a:ahLst/>
            <a:cxnLst/>
            <a:rect l="l" t="t" r="r" b="b"/>
            <a:pathLst>
              <a:path w="2228947" h="2159404">
                <a:moveTo>
                  <a:pt x="0" y="0"/>
                </a:moveTo>
                <a:lnTo>
                  <a:pt x="2228948" y="0"/>
                </a:lnTo>
                <a:lnTo>
                  <a:pt x="2228948" y="2159404"/>
                </a:lnTo>
                <a:lnTo>
                  <a:pt x="0" y="215940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823951" y="5404225"/>
            <a:ext cx="127515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 nhập</a:t>
            </a:r>
          </a:p>
        </p:txBody>
      </p:sp>
      <p:sp>
        <p:nvSpPr>
          <p:cNvPr id="21" name="Freeform 21"/>
          <p:cNvSpPr/>
          <p:nvPr/>
        </p:nvSpPr>
        <p:spPr>
          <a:xfrm>
            <a:off x="8021742" y="4867520"/>
            <a:ext cx="2228947" cy="2159404"/>
          </a:xfrm>
          <a:custGeom>
            <a:avLst/>
            <a:gdLst/>
            <a:ahLst/>
            <a:cxnLst/>
            <a:rect l="l" t="t" r="r" b="b"/>
            <a:pathLst>
              <a:path w="2228947" h="2159404">
                <a:moveTo>
                  <a:pt x="0" y="0"/>
                </a:moveTo>
                <a:lnTo>
                  <a:pt x="2228948" y="0"/>
                </a:lnTo>
                <a:lnTo>
                  <a:pt x="2228948" y="2159404"/>
                </a:lnTo>
                <a:lnTo>
                  <a:pt x="0" y="215940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8494440" y="5440533"/>
            <a:ext cx="128355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3600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AutoShape 23"/>
          <p:cNvSpPr/>
          <p:nvPr/>
        </p:nvSpPr>
        <p:spPr>
          <a:xfrm rot="51487" flipV="1">
            <a:off x="4392894" y="5947823"/>
            <a:ext cx="1179592" cy="35311"/>
          </a:xfrm>
          <a:prstGeom prst="line">
            <a:avLst/>
          </a:prstGeom>
          <a:ln w="9525" cap="rnd">
            <a:solidFill>
              <a:srgbClr val="B185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Rectangle 23"/>
          <p:cNvSpPr/>
          <p:nvPr/>
        </p:nvSpPr>
        <p:spPr>
          <a:xfrm>
            <a:off x="2293350" y="602343"/>
            <a:ext cx="87031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3.PHÁT TRIỂN HỆ THỐNG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-544737" y="1866900"/>
            <a:ext cx="109841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58350" y="-2632740"/>
            <a:ext cx="6102882" cy="5356262"/>
          </a:xfrm>
          <a:custGeom>
            <a:avLst/>
            <a:gdLst/>
            <a:ahLst/>
            <a:cxnLst/>
            <a:rect l="l" t="t" r="r" b="b"/>
            <a:pathLst>
              <a:path w="6102882" h="5356262">
                <a:moveTo>
                  <a:pt x="0" y="0"/>
                </a:moveTo>
                <a:lnTo>
                  <a:pt x="6102882" y="0"/>
                </a:lnTo>
                <a:lnTo>
                  <a:pt x="6102882" y="5356262"/>
                </a:lnTo>
                <a:lnTo>
                  <a:pt x="0" y="535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429814" y="3965156"/>
            <a:ext cx="1562642" cy="3019414"/>
          </a:xfrm>
          <a:custGeom>
            <a:avLst/>
            <a:gdLst/>
            <a:ahLst/>
            <a:cxnLst/>
            <a:rect l="l" t="t" r="r" b="b"/>
            <a:pathLst>
              <a:path w="1562642" h="3019414">
                <a:moveTo>
                  <a:pt x="0" y="0"/>
                </a:moveTo>
                <a:lnTo>
                  <a:pt x="1562642" y="0"/>
                </a:lnTo>
                <a:lnTo>
                  <a:pt x="1562642" y="3019414"/>
                </a:lnTo>
                <a:lnTo>
                  <a:pt x="0" y="30194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002809" y="7133913"/>
            <a:ext cx="6735054" cy="5967874"/>
          </a:xfrm>
          <a:custGeom>
            <a:avLst/>
            <a:gdLst/>
            <a:ahLst/>
            <a:cxnLst/>
            <a:rect l="l" t="t" r="r" b="b"/>
            <a:pathLst>
              <a:path w="6735054" h="5967874">
                <a:moveTo>
                  <a:pt x="0" y="0"/>
                </a:moveTo>
                <a:lnTo>
                  <a:pt x="6735054" y="0"/>
                </a:lnTo>
                <a:lnTo>
                  <a:pt x="6735054" y="5967874"/>
                </a:lnTo>
                <a:lnTo>
                  <a:pt x="0" y="59678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71550" y="4328897"/>
            <a:ext cx="1868174" cy="1879114"/>
          </a:xfrm>
          <a:custGeom>
            <a:avLst/>
            <a:gdLst/>
            <a:ahLst/>
            <a:cxnLst/>
            <a:rect l="l" t="t" r="r" b="b"/>
            <a:pathLst>
              <a:path w="1868174" h="1879114">
                <a:moveTo>
                  <a:pt x="0" y="0"/>
                </a:moveTo>
                <a:lnTo>
                  <a:pt x="1868174" y="0"/>
                </a:lnTo>
                <a:lnTo>
                  <a:pt x="1868174" y="1879114"/>
                </a:lnTo>
                <a:lnTo>
                  <a:pt x="0" y="18791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71540" y="3979150"/>
            <a:ext cx="2262865" cy="2328686"/>
          </a:xfrm>
          <a:custGeom>
            <a:avLst/>
            <a:gdLst/>
            <a:ahLst/>
            <a:cxnLst/>
            <a:rect l="l" t="t" r="r" b="b"/>
            <a:pathLst>
              <a:path w="2262865" h="2328686">
                <a:moveTo>
                  <a:pt x="0" y="0"/>
                </a:moveTo>
                <a:lnTo>
                  <a:pt x="2262864" y="0"/>
                </a:lnTo>
                <a:lnTo>
                  <a:pt x="2262864" y="2328686"/>
                </a:lnTo>
                <a:lnTo>
                  <a:pt x="0" y="23286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686592" y="1051950"/>
            <a:ext cx="2161552" cy="3133964"/>
          </a:xfrm>
          <a:custGeom>
            <a:avLst/>
            <a:gdLst/>
            <a:ahLst/>
            <a:cxnLst/>
            <a:rect l="l" t="t" r="r" b="b"/>
            <a:pathLst>
              <a:path w="2161552" h="3133964">
                <a:moveTo>
                  <a:pt x="0" y="0"/>
                </a:moveTo>
                <a:lnTo>
                  <a:pt x="2161552" y="0"/>
                </a:lnTo>
                <a:lnTo>
                  <a:pt x="2161552" y="3133964"/>
                </a:lnTo>
                <a:lnTo>
                  <a:pt x="0" y="31339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55214" y="3650734"/>
            <a:ext cx="3528371" cy="2700260"/>
          </a:xfrm>
          <a:custGeom>
            <a:avLst/>
            <a:gdLst/>
            <a:ahLst/>
            <a:cxnLst/>
            <a:rect l="l" t="t" r="r" b="b"/>
            <a:pathLst>
              <a:path w="4199109" h="4202164">
                <a:moveTo>
                  <a:pt x="0" y="0"/>
                </a:moveTo>
                <a:lnTo>
                  <a:pt x="4199109" y="0"/>
                </a:lnTo>
                <a:lnTo>
                  <a:pt x="4199109" y="4202164"/>
                </a:lnTo>
                <a:lnTo>
                  <a:pt x="0" y="42021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75926" y="3396850"/>
            <a:ext cx="342332" cy="642124"/>
          </a:xfrm>
          <a:custGeom>
            <a:avLst/>
            <a:gdLst/>
            <a:ahLst/>
            <a:cxnLst/>
            <a:rect l="l" t="t" r="r" b="b"/>
            <a:pathLst>
              <a:path w="342332" h="642124">
                <a:moveTo>
                  <a:pt x="0" y="0"/>
                </a:moveTo>
                <a:lnTo>
                  <a:pt x="342332" y="0"/>
                </a:lnTo>
                <a:lnTo>
                  <a:pt x="342332" y="642124"/>
                </a:lnTo>
                <a:lnTo>
                  <a:pt x="0" y="64212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465376" y="7050656"/>
            <a:ext cx="249772" cy="468480"/>
          </a:xfrm>
          <a:custGeom>
            <a:avLst/>
            <a:gdLst/>
            <a:ahLst/>
            <a:cxnLst/>
            <a:rect l="l" t="t" r="r" b="b"/>
            <a:pathLst>
              <a:path w="249772" h="468480">
                <a:moveTo>
                  <a:pt x="0" y="0"/>
                </a:moveTo>
                <a:lnTo>
                  <a:pt x="249772" y="0"/>
                </a:lnTo>
                <a:lnTo>
                  <a:pt x="249772" y="468480"/>
                </a:lnTo>
                <a:lnTo>
                  <a:pt x="0" y="46848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583585" y="2247900"/>
            <a:ext cx="11215616" cy="7010433"/>
          </a:xfrm>
          <a:custGeom>
            <a:avLst/>
            <a:gdLst/>
            <a:ahLst/>
            <a:cxnLst/>
            <a:rect l="l" t="t" r="r" b="b"/>
            <a:pathLst>
              <a:path w="9338092" h="6041174">
                <a:moveTo>
                  <a:pt x="0" y="0"/>
                </a:moveTo>
                <a:lnTo>
                  <a:pt x="9338091" y="0"/>
                </a:lnTo>
                <a:lnTo>
                  <a:pt x="9338091" y="6041174"/>
                </a:lnTo>
                <a:lnTo>
                  <a:pt x="0" y="604117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94184" y="4520906"/>
            <a:ext cx="4685941" cy="81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6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sz="3600" b="1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93350" y="602343"/>
            <a:ext cx="87031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3.PHÁT TRIỂN HỆ THỐNG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-544737" y="1866900"/>
            <a:ext cx="109841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58350" y="-2632740"/>
            <a:ext cx="6102882" cy="5356262"/>
          </a:xfrm>
          <a:custGeom>
            <a:avLst/>
            <a:gdLst/>
            <a:ahLst/>
            <a:cxnLst/>
            <a:rect l="l" t="t" r="r" b="b"/>
            <a:pathLst>
              <a:path w="6102882" h="5356262">
                <a:moveTo>
                  <a:pt x="0" y="0"/>
                </a:moveTo>
                <a:lnTo>
                  <a:pt x="6102882" y="0"/>
                </a:lnTo>
                <a:lnTo>
                  <a:pt x="6102882" y="5356262"/>
                </a:lnTo>
                <a:lnTo>
                  <a:pt x="0" y="5356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429814" y="3965156"/>
            <a:ext cx="1562642" cy="3019414"/>
          </a:xfrm>
          <a:custGeom>
            <a:avLst/>
            <a:gdLst/>
            <a:ahLst/>
            <a:cxnLst/>
            <a:rect l="l" t="t" r="r" b="b"/>
            <a:pathLst>
              <a:path w="1562642" h="3019414">
                <a:moveTo>
                  <a:pt x="0" y="0"/>
                </a:moveTo>
                <a:lnTo>
                  <a:pt x="1562642" y="0"/>
                </a:lnTo>
                <a:lnTo>
                  <a:pt x="1562642" y="3019414"/>
                </a:lnTo>
                <a:lnTo>
                  <a:pt x="0" y="3019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002809" y="7133913"/>
            <a:ext cx="6735054" cy="5967874"/>
          </a:xfrm>
          <a:custGeom>
            <a:avLst/>
            <a:gdLst/>
            <a:ahLst/>
            <a:cxnLst/>
            <a:rect l="l" t="t" r="r" b="b"/>
            <a:pathLst>
              <a:path w="6735054" h="5967874">
                <a:moveTo>
                  <a:pt x="0" y="0"/>
                </a:moveTo>
                <a:lnTo>
                  <a:pt x="6735054" y="0"/>
                </a:lnTo>
                <a:lnTo>
                  <a:pt x="6735054" y="5967874"/>
                </a:lnTo>
                <a:lnTo>
                  <a:pt x="0" y="59678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71550" y="4328897"/>
            <a:ext cx="1868174" cy="1879114"/>
          </a:xfrm>
          <a:custGeom>
            <a:avLst/>
            <a:gdLst/>
            <a:ahLst/>
            <a:cxnLst/>
            <a:rect l="l" t="t" r="r" b="b"/>
            <a:pathLst>
              <a:path w="1868174" h="1879114">
                <a:moveTo>
                  <a:pt x="0" y="0"/>
                </a:moveTo>
                <a:lnTo>
                  <a:pt x="1868174" y="0"/>
                </a:lnTo>
                <a:lnTo>
                  <a:pt x="1868174" y="1879114"/>
                </a:lnTo>
                <a:lnTo>
                  <a:pt x="0" y="18791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71540" y="3979150"/>
            <a:ext cx="2262865" cy="2328686"/>
          </a:xfrm>
          <a:custGeom>
            <a:avLst/>
            <a:gdLst/>
            <a:ahLst/>
            <a:cxnLst/>
            <a:rect l="l" t="t" r="r" b="b"/>
            <a:pathLst>
              <a:path w="2262865" h="2328686">
                <a:moveTo>
                  <a:pt x="0" y="0"/>
                </a:moveTo>
                <a:lnTo>
                  <a:pt x="2262864" y="0"/>
                </a:lnTo>
                <a:lnTo>
                  <a:pt x="2262864" y="2328686"/>
                </a:lnTo>
                <a:lnTo>
                  <a:pt x="0" y="23286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2744" y="890071"/>
            <a:ext cx="2161552" cy="3133964"/>
          </a:xfrm>
          <a:custGeom>
            <a:avLst/>
            <a:gdLst/>
            <a:ahLst/>
            <a:cxnLst/>
            <a:rect l="l" t="t" r="r" b="b"/>
            <a:pathLst>
              <a:path w="2161552" h="3133964">
                <a:moveTo>
                  <a:pt x="0" y="0"/>
                </a:moveTo>
                <a:lnTo>
                  <a:pt x="2161552" y="0"/>
                </a:lnTo>
                <a:lnTo>
                  <a:pt x="2161552" y="3133964"/>
                </a:lnTo>
                <a:lnTo>
                  <a:pt x="0" y="31339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75926" y="3396850"/>
            <a:ext cx="342332" cy="642124"/>
          </a:xfrm>
          <a:custGeom>
            <a:avLst/>
            <a:gdLst/>
            <a:ahLst/>
            <a:cxnLst/>
            <a:rect l="l" t="t" r="r" b="b"/>
            <a:pathLst>
              <a:path w="342332" h="642124">
                <a:moveTo>
                  <a:pt x="0" y="0"/>
                </a:moveTo>
                <a:lnTo>
                  <a:pt x="342332" y="0"/>
                </a:lnTo>
                <a:lnTo>
                  <a:pt x="342332" y="642124"/>
                </a:lnTo>
                <a:lnTo>
                  <a:pt x="0" y="6421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465376" y="7050656"/>
            <a:ext cx="249772" cy="468480"/>
          </a:xfrm>
          <a:custGeom>
            <a:avLst/>
            <a:gdLst/>
            <a:ahLst/>
            <a:cxnLst/>
            <a:rect l="l" t="t" r="r" b="b"/>
            <a:pathLst>
              <a:path w="249772" h="468480">
                <a:moveTo>
                  <a:pt x="0" y="0"/>
                </a:moveTo>
                <a:lnTo>
                  <a:pt x="249772" y="0"/>
                </a:lnTo>
                <a:lnTo>
                  <a:pt x="249772" y="468480"/>
                </a:lnTo>
                <a:lnTo>
                  <a:pt x="0" y="46848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500855" y="2457053"/>
            <a:ext cx="12195911" cy="7124326"/>
          </a:xfrm>
          <a:custGeom>
            <a:avLst/>
            <a:gdLst/>
            <a:ahLst/>
            <a:cxnLst/>
            <a:rect l="l" t="t" r="r" b="b"/>
            <a:pathLst>
              <a:path w="11825140" h="5405778">
                <a:moveTo>
                  <a:pt x="0" y="0"/>
                </a:moveTo>
                <a:lnTo>
                  <a:pt x="11825140" y="0"/>
                </a:lnTo>
                <a:lnTo>
                  <a:pt x="11825140" y="5405778"/>
                </a:lnTo>
                <a:lnTo>
                  <a:pt x="0" y="540577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4" name="Freeform 8"/>
          <p:cNvSpPr/>
          <p:nvPr/>
        </p:nvSpPr>
        <p:spPr>
          <a:xfrm>
            <a:off x="1055214" y="3650734"/>
            <a:ext cx="3528371" cy="2700260"/>
          </a:xfrm>
          <a:custGeom>
            <a:avLst/>
            <a:gdLst/>
            <a:ahLst/>
            <a:cxnLst/>
            <a:rect l="l" t="t" r="r" b="b"/>
            <a:pathLst>
              <a:path w="4199109" h="4202164">
                <a:moveTo>
                  <a:pt x="0" y="0"/>
                </a:moveTo>
                <a:lnTo>
                  <a:pt x="4199109" y="0"/>
                </a:lnTo>
                <a:lnTo>
                  <a:pt x="4199109" y="4202164"/>
                </a:lnTo>
                <a:lnTo>
                  <a:pt x="0" y="420216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5" name="Rectangle 14"/>
          <p:cNvSpPr/>
          <p:nvPr/>
        </p:nvSpPr>
        <p:spPr>
          <a:xfrm>
            <a:off x="2293350" y="602343"/>
            <a:ext cx="8703191" cy="1165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3.PHÁT TRIỂN HỆ THỐNG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-544737" y="1866900"/>
            <a:ext cx="109841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2"/>
          <p:cNvSpPr txBox="1"/>
          <p:nvPr/>
        </p:nvSpPr>
        <p:spPr>
          <a:xfrm>
            <a:off x="394184" y="4520906"/>
            <a:ext cx="4685941" cy="82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6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3600" b="1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58350" y="-2632740"/>
            <a:ext cx="6102882" cy="5356262"/>
          </a:xfrm>
          <a:custGeom>
            <a:avLst/>
            <a:gdLst/>
            <a:ahLst/>
            <a:cxnLst/>
            <a:rect l="l" t="t" r="r" b="b"/>
            <a:pathLst>
              <a:path w="6102882" h="5356262">
                <a:moveTo>
                  <a:pt x="0" y="0"/>
                </a:moveTo>
                <a:lnTo>
                  <a:pt x="6102882" y="0"/>
                </a:lnTo>
                <a:lnTo>
                  <a:pt x="6102882" y="5356262"/>
                </a:lnTo>
                <a:lnTo>
                  <a:pt x="0" y="535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429814" y="3965156"/>
            <a:ext cx="1562642" cy="3019414"/>
          </a:xfrm>
          <a:custGeom>
            <a:avLst/>
            <a:gdLst/>
            <a:ahLst/>
            <a:cxnLst/>
            <a:rect l="l" t="t" r="r" b="b"/>
            <a:pathLst>
              <a:path w="1562642" h="3019414">
                <a:moveTo>
                  <a:pt x="0" y="0"/>
                </a:moveTo>
                <a:lnTo>
                  <a:pt x="1562642" y="0"/>
                </a:lnTo>
                <a:lnTo>
                  <a:pt x="1562642" y="3019414"/>
                </a:lnTo>
                <a:lnTo>
                  <a:pt x="0" y="30194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002809" y="7133913"/>
            <a:ext cx="6735054" cy="5967874"/>
          </a:xfrm>
          <a:custGeom>
            <a:avLst/>
            <a:gdLst/>
            <a:ahLst/>
            <a:cxnLst/>
            <a:rect l="l" t="t" r="r" b="b"/>
            <a:pathLst>
              <a:path w="6735054" h="5967874">
                <a:moveTo>
                  <a:pt x="0" y="0"/>
                </a:moveTo>
                <a:lnTo>
                  <a:pt x="6735054" y="0"/>
                </a:lnTo>
                <a:lnTo>
                  <a:pt x="6735054" y="5967874"/>
                </a:lnTo>
                <a:lnTo>
                  <a:pt x="0" y="59678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71550" y="4328897"/>
            <a:ext cx="1868174" cy="1879114"/>
          </a:xfrm>
          <a:custGeom>
            <a:avLst/>
            <a:gdLst/>
            <a:ahLst/>
            <a:cxnLst/>
            <a:rect l="l" t="t" r="r" b="b"/>
            <a:pathLst>
              <a:path w="1868174" h="1879114">
                <a:moveTo>
                  <a:pt x="0" y="0"/>
                </a:moveTo>
                <a:lnTo>
                  <a:pt x="1868174" y="0"/>
                </a:lnTo>
                <a:lnTo>
                  <a:pt x="1868174" y="1879114"/>
                </a:lnTo>
                <a:lnTo>
                  <a:pt x="0" y="18791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71540" y="3979150"/>
            <a:ext cx="2262865" cy="2328686"/>
          </a:xfrm>
          <a:custGeom>
            <a:avLst/>
            <a:gdLst/>
            <a:ahLst/>
            <a:cxnLst/>
            <a:rect l="l" t="t" r="r" b="b"/>
            <a:pathLst>
              <a:path w="2262865" h="2328686">
                <a:moveTo>
                  <a:pt x="0" y="0"/>
                </a:moveTo>
                <a:lnTo>
                  <a:pt x="2262864" y="0"/>
                </a:lnTo>
                <a:lnTo>
                  <a:pt x="2262864" y="2328686"/>
                </a:lnTo>
                <a:lnTo>
                  <a:pt x="0" y="23286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2744" y="890071"/>
            <a:ext cx="2161552" cy="3133964"/>
          </a:xfrm>
          <a:custGeom>
            <a:avLst/>
            <a:gdLst/>
            <a:ahLst/>
            <a:cxnLst/>
            <a:rect l="l" t="t" r="r" b="b"/>
            <a:pathLst>
              <a:path w="2161552" h="3133964">
                <a:moveTo>
                  <a:pt x="0" y="0"/>
                </a:moveTo>
                <a:lnTo>
                  <a:pt x="2161552" y="0"/>
                </a:lnTo>
                <a:lnTo>
                  <a:pt x="2161552" y="3133964"/>
                </a:lnTo>
                <a:lnTo>
                  <a:pt x="0" y="31339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75926" y="3396850"/>
            <a:ext cx="342332" cy="642124"/>
          </a:xfrm>
          <a:custGeom>
            <a:avLst/>
            <a:gdLst/>
            <a:ahLst/>
            <a:cxnLst/>
            <a:rect l="l" t="t" r="r" b="b"/>
            <a:pathLst>
              <a:path w="342332" h="642124">
                <a:moveTo>
                  <a:pt x="0" y="0"/>
                </a:moveTo>
                <a:lnTo>
                  <a:pt x="342332" y="0"/>
                </a:lnTo>
                <a:lnTo>
                  <a:pt x="342332" y="642124"/>
                </a:lnTo>
                <a:lnTo>
                  <a:pt x="0" y="6421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465376" y="7050656"/>
            <a:ext cx="249772" cy="468480"/>
          </a:xfrm>
          <a:custGeom>
            <a:avLst/>
            <a:gdLst/>
            <a:ahLst/>
            <a:cxnLst/>
            <a:rect l="l" t="t" r="r" b="b"/>
            <a:pathLst>
              <a:path w="249772" h="468480">
                <a:moveTo>
                  <a:pt x="0" y="0"/>
                </a:moveTo>
                <a:lnTo>
                  <a:pt x="249772" y="0"/>
                </a:lnTo>
                <a:lnTo>
                  <a:pt x="249772" y="468480"/>
                </a:lnTo>
                <a:lnTo>
                  <a:pt x="0" y="46848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422463" y="2400300"/>
            <a:ext cx="12464402" cy="7106047"/>
          </a:xfrm>
          <a:custGeom>
            <a:avLst/>
            <a:gdLst/>
            <a:ahLst/>
            <a:cxnLst/>
            <a:rect l="l" t="t" r="r" b="b"/>
            <a:pathLst>
              <a:path w="11825140" h="4959319">
                <a:moveTo>
                  <a:pt x="0" y="0"/>
                </a:moveTo>
                <a:lnTo>
                  <a:pt x="11825141" y="0"/>
                </a:lnTo>
                <a:lnTo>
                  <a:pt x="11825141" y="4959319"/>
                </a:lnTo>
                <a:lnTo>
                  <a:pt x="0" y="495931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4" name="Freeform 8"/>
          <p:cNvSpPr/>
          <p:nvPr/>
        </p:nvSpPr>
        <p:spPr>
          <a:xfrm>
            <a:off x="1055214" y="3650734"/>
            <a:ext cx="3528371" cy="2700260"/>
          </a:xfrm>
          <a:custGeom>
            <a:avLst/>
            <a:gdLst/>
            <a:ahLst/>
            <a:cxnLst/>
            <a:rect l="l" t="t" r="r" b="b"/>
            <a:pathLst>
              <a:path w="4199109" h="4202164">
                <a:moveTo>
                  <a:pt x="0" y="0"/>
                </a:moveTo>
                <a:lnTo>
                  <a:pt x="4199109" y="0"/>
                </a:lnTo>
                <a:lnTo>
                  <a:pt x="4199109" y="4202164"/>
                </a:lnTo>
                <a:lnTo>
                  <a:pt x="0" y="420216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5" name="Rectangle 14"/>
          <p:cNvSpPr/>
          <p:nvPr/>
        </p:nvSpPr>
        <p:spPr>
          <a:xfrm>
            <a:off x="2293350" y="602343"/>
            <a:ext cx="8703191" cy="1165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3.PHÁT TRIỂN HỆ THỐNG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-544737" y="1866900"/>
            <a:ext cx="109841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2"/>
          <p:cNvSpPr txBox="1"/>
          <p:nvPr/>
        </p:nvSpPr>
        <p:spPr>
          <a:xfrm>
            <a:off x="394184" y="4520906"/>
            <a:ext cx="4685941" cy="81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36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lang="en-US" sz="3600" b="1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58350" y="-2632740"/>
            <a:ext cx="6102882" cy="5356262"/>
          </a:xfrm>
          <a:custGeom>
            <a:avLst/>
            <a:gdLst/>
            <a:ahLst/>
            <a:cxnLst/>
            <a:rect l="l" t="t" r="r" b="b"/>
            <a:pathLst>
              <a:path w="6102882" h="5356262">
                <a:moveTo>
                  <a:pt x="0" y="0"/>
                </a:moveTo>
                <a:lnTo>
                  <a:pt x="6102882" y="0"/>
                </a:lnTo>
                <a:lnTo>
                  <a:pt x="6102882" y="5356262"/>
                </a:lnTo>
                <a:lnTo>
                  <a:pt x="0" y="5356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429814" y="3965156"/>
            <a:ext cx="1562642" cy="3019414"/>
          </a:xfrm>
          <a:custGeom>
            <a:avLst/>
            <a:gdLst/>
            <a:ahLst/>
            <a:cxnLst/>
            <a:rect l="l" t="t" r="r" b="b"/>
            <a:pathLst>
              <a:path w="1562642" h="3019414">
                <a:moveTo>
                  <a:pt x="0" y="0"/>
                </a:moveTo>
                <a:lnTo>
                  <a:pt x="1562642" y="0"/>
                </a:lnTo>
                <a:lnTo>
                  <a:pt x="1562642" y="3019414"/>
                </a:lnTo>
                <a:lnTo>
                  <a:pt x="0" y="3019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002809" y="7133913"/>
            <a:ext cx="6735054" cy="5967874"/>
          </a:xfrm>
          <a:custGeom>
            <a:avLst/>
            <a:gdLst/>
            <a:ahLst/>
            <a:cxnLst/>
            <a:rect l="l" t="t" r="r" b="b"/>
            <a:pathLst>
              <a:path w="6735054" h="5967874">
                <a:moveTo>
                  <a:pt x="0" y="0"/>
                </a:moveTo>
                <a:lnTo>
                  <a:pt x="6735054" y="0"/>
                </a:lnTo>
                <a:lnTo>
                  <a:pt x="6735054" y="5967874"/>
                </a:lnTo>
                <a:lnTo>
                  <a:pt x="0" y="59678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71550" y="4328897"/>
            <a:ext cx="1868174" cy="1879114"/>
          </a:xfrm>
          <a:custGeom>
            <a:avLst/>
            <a:gdLst/>
            <a:ahLst/>
            <a:cxnLst/>
            <a:rect l="l" t="t" r="r" b="b"/>
            <a:pathLst>
              <a:path w="1868174" h="1879114">
                <a:moveTo>
                  <a:pt x="0" y="0"/>
                </a:moveTo>
                <a:lnTo>
                  <a:pt x="1868174" y="0"/>
                </a:lnTo>
                <a:lnTo>
                  <a:pt x="1868174" y="1879114"/>
                </a:lnTo>
                <a:lnTo>
                  <a:pt x="0" y="18791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71540" y="3979150"/>
            <a:ext cx="2262865" cy="2328686"/>
          </a:xfrm>
          <a:custGeom>
            <a:avLst/>
            <a:gdLst/>
            <a:ahLst/>
            <a:cxnLst/>
            <a:rect l="l" t="t" r="r" b="b"/>
            <a:pathLst>
              <a:path w="2262865" h="2328686">
                <a:moveTo>
                  <a:pt x="0" y="0"/>
                </a:moveTo>
                <a:lnTo>
                  <a:pt x="2262864" y="0"/>
                </a:lnTo>
                <a:lnTo>
                  <a:pt x="2262864" y="2328686"/>
                </a:lnTo>
                <a:lnTo>
                  <a:pt x="0" y="23286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2744" y="890071"/>
            <a:ext cx="2161552" cy="3133964"/>
          </a:xfrm>
          <a:custGeom>
            <a:avLst/>
            <a:gdLst/>
            <a:ahLst/>
            <a:cxnLst/>
            <a:rect l="l" t="t" r="r" b="b"/>
            <a:pathLst>
              <a:path w="2161552" h="3133964">
                <a:moveTo>
                  <a:pt x="0" y="0"/>
                </a:moveTo>
                <a:lnTo>
                  <a:pt x="2161552" y="0"/>
                </a:lnTo>
                <a:lnTo>
                  <a:pt x="2161552" y="3133964"/>
                </a:lnTo>
                <a:lnTo>
                  <a:pt x="0" y="31339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75926" y="3396850"/>
            <a:ext cx="342332" cy="642124"/>
          </a:xfrm>
          <a:custGeom>
            <a:avLst/>
            <a:gdLst/>
            <a:ahLst/>
            <a:cxnLst/>
            <a:rect l="l" t="t" r="r" b="b"/>
            <a:pathLst>
              <a:path w="342332" h="642124">
                <a:moveTo>
                  <a:pt x="0" y="0"/>
                </a:moveTo>
                <a:lnTo>
                  <a:pt x="342332" y="0"/>
                </a:lnTo>
                <a:lnTo>
                  <a:pt x="342332" y="642124"/>
                </a:lnTo>
                <a:lnTo>
                  <a:pt x="0" y="6421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465376" y="7050656"/>
            <a:ext cx="249772" cy="468480"/>
          </a:xfrm>
          <a:custGeom>
            <a:avLst/>
            <a:gdLst/>
            <a:ahLst/>
            <a:cxnLst/>
            <a:rect l="l" t="t" r="r" b="b"/>
            <a:pathLst>
              <a:path w="249772" h="468480">
                <a:moveTo>
                  <a:pt x="0" y="0"/>
                </a:moveTo>
                <a:lnTo>
                  <a:pt x="249772" y="0"/>
                </a:lnTo>
                <a:lnTo>
                  <a:pt x="249772" y="468480"/>
                </a:lnTo>
                <a:lnTo>
                  <a:pt x="0" y="46848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480626" y="2324100"/>
            <a:ext cx="11359072" cy="7162800"/>
          </a:xfrm>
          <a:custGeom>
            <a:avLst/>
            <a:gdLst/>
            <a:ahLst/>
            <a:cxnLst/>
            <a:rect l="l" t="t" r="r" b="b"/>
            <a:pathLst>
              <a:path w="8532255" h="5524873">
                <a:moveTo>
                  <a:pt x="0" y="0"/>
                </a:moveTo>
                <a:lnTo>
                  <a:pt x="8532255" y="0"/>
                </a:lnTo>
                <a:lnTo>
                  <a:pt x="8532255" y="5524873"/>
                </a:lnTo>
                <a:lnTo>
                  <a:pt x="0" y="552487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4" name="Freeform 8"/>
          <p:cNvSpPr/>
          <p:nvPr/>
        </p:nvSpPr>
        <p:spPr>
          <a:xfrm>
            <a:off x="1055214" y="3650734"/>
            <a:ext cx="3528371" cy="2700260"/>
          </a:xfrm>
          <a:custGeom>
            <a:avLst/>
            <a:gdLst/>
            <a:ahLst/>
            <a:cxnLst/>
            <a:rect l="l" t="t" r="r" b="b"/>
            <a:pathLst>
              <a:path w="4199109" h="4202164">
                <a:moveTo>
                  <a:pt x="0" y="0"/>
                </a:moveTo>
                <a:lnTo>
                  <a:pt x="4199109" y="0"/>
                </a:lnTo>
                <a:lnTo>
                  <a:pt x="4199109" y="4202164"/>
                </a:lnTo>
                <a:lnTo>
                  <a:pt x="0" y="420216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5" name="Rectangle 14"/>
          <p:cNvSpPr/>
          <p:nvPr/>
        </p:nvSpPr>
        <p:spPr>
          <a:xfrm>
            <a:off x="2293350" y="602343"/>
            <a:ext cx="8703191" cy="1165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3.PHÁT TRIỂN HỆ THỐNG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-544737" y="1866900"/>
            <a:ext cx="109841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2"/>
          <p:cNvSpPr txBox="1"/>
          <p:nvPr/>
        </p:nvSpPr>
        <p:spPr>
          <a:xfrm>
            <a:off x="394184" y="4520906"/>
            <a:ext cx="4685941" cy="82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6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endParaRPr lang="en-US" sz="3600" b="1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58350" y="-2632740"/>
            <a:ext cx="6102882" cy="5356262"/>
          </a:xfrm>
          <a:custGeom>
            <a:avLst/>
            <a:gdLst/>
            <a:ahLst/>
            <a:cxnLst/>
            <a:rect l="l" t="t" r="r" b="b"/>
            <a:pathLst>
              <a:path w="6102882" h="5356262">
                <a:moveTo>
                  <a:pt x="0" y="0"/>
                </a:moveTo>
                <a:lnTo>
                  <a:pt x="6102882" y="0"/>
                </a:lnTo>
                <a:lnTo>
                  <a:pt x="6102882" y="5356262"/>
                </a:lnTo>
                <a:lnTo>
                  <a:pt x="0" y="5356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429814" y="3965156"/>
            <a:ext cx="1562642" cy="3019414"/>
          </a:xfrm>
          <a:custGeom>
            <a:avLst/>
            <a:gdLst/>
            <a:ahLst/>
            <a:cxnLst/>
            <a:rect l="l" t="t" r="r" b="b"/>
            <a:pathLst>
              <a:path w="1562642" h="3019414">
                <a:moveTo>
                  <a:pt x="0" y="0"/>
                </a:moveTo>
                <a:lnTo>
                  <a:pt x="1562642" y="0"/>
                </a:lnTo>
                <a:lnTo>
                  <a:pt x="1562642" y="3019414"/>
                </a:lnTo>
                <a:lnTo>
                  <a:pt x="0" y="3019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002809" y="7133913"/>
            <a:ext cx="6735054" cy="5967874"/>
          </a:xfrm>
          <a:custGeom>
            <a:avLst/>
            <a:gdLst/>
            <a:ahLst/>
            <a:cxnLst/>
            <a:rect l="l" t="t" r="r" b="b"/>
            <a:pathLst>
              <a:path w="6735054" h="5967874">
                <a:moveTo>
                  <a:pt x="0" y="0"/>
                </a:moveTo>
                <a:lnTo>
                  <a:pt x="6735054" y="0"/>
                </a:lnTo>
                <a:lnTo>
                  <a:pt x="6735054" y="5967874"/>
                </a:lnTo>
                <a:lnTo>
                  <a:pt x="0" y="59678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71550" y="4328897"/>
            <a:ext cx="1868174" cy="1879114"/>
          </a:xfrm>
          <a:custGeom>
            <a:avLst/>
            <a:gdLst/>
            <a:ahLst/>
            <a:cxnLst/>
            <a:rect l="l" t="t" r="r" b="b"/>
            <a:pathLst>
              <a:path w="1868174" h="1879114">
                <a:moveTo>
                  <a:pt x="0" y="0"/>
                </a:moveTo>
                <a:lnTo>
                  <a:pt x="1868174" y="0"/>
                </a:lnTo>
                <a:lnTo>
                  <a:pt x="1868174" y="1879114"/>
                </a:lnTo>
                <a:lnTo>
                  <a:pt x="0" y="18791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71540" y="3979150"/>
            <a:ext cx="2262865" cy="2328686"/>
          </a:xfrm>
          <a:custGeom>
            <a:avLst/>
            <a:gdLst/>
            <a:ahLst/>
            <a:cxnLst/>
            <a:rect l="l" t="t" r="r" b="b"/>
            <a:pathLst>
              <a:path w="2262865" h="2328686">
                <a:moveTo>
                  <a:pt x="0" y="0"/>
                </a:moveTo>
                <a:lnTo>
                  <a:pt x="2262864" y="0"/>
                </a:lnTo>
                <a:lnTo>
                  <a:pt x="2262864" y="2328686"/>
                </a:lnTo>
                <a:lnTo>
                  <a:pt x="0" y="23286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2744" y="890071"/>
            <a:ext cx="2161552" cy="3133964"/>
          </a:xfrm>
          <a:custGeom>
            <a:avLst/>
            <a:gdLst/>
            <a:ahLst/>
            <a:cxnLst/>
            <a:rect l="l" t="t" r="r" b="b"/>
            <a:pathLst>
              <a:path w="2161552" h="3133964">
                <a:moveTo>
                  <a:pt x="0" y="0"/>
                </a:moveTo>
                <a:lnTo>
                  <a:pt x="2161552" y="0"/>
                </a:lnTo>
                <a:lnTo>
                  <a:pt x="2161552" y="3133964"/>
                </a:lnTo>
                <a:lnTo>
                  <a:pt x="0" y="31339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75926" y="3396850"/>
            <a:ext cx="342332" cy="642124"/>
          </a:xfrm>
          <a:custGeom>
            <a:avLst/>
            <a:gdLst/>
            <a:ahLst/>
            <a:cxnLst/>
            <a:rect l="l" t="t" r="r" b="b"/>
            <a:pathLst>
              <a:path w="342332" h="642124">
                <a:moveTo>
                  <a:pt x="0" y="0"/>
                </a:moveTo>
                <a:lnTo>
                  <a:pt x="342332" y="0"/>
                </a:lnTo>
                <a:lnTo>
                  <a:pt x="342332" y="642124"/>
                </a:lnTo>
                <a:lnTo>
                  <a:pt x="0" y="6421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465376" y="7050656"/>
            <a:ext cx="249772" cy="468480"/>
          </a:xfrm>
          <a:custGeom>
            <a:avLst/>
            <a:gdLst/>
            <a:ahLst/>
            <a:cxnLst/>
            <a:rect l="l" t="t" r="r" b="b"/>
            <a:pathLst>
              <a:path w="249772" h="468480">
                <a:moveTo>
                  <a:pt x="0" y="0"/>
                </a:moveTo>
                <a:lnTo>
                  <a:pt x="249772" y="0"/>
                </a:lnTo>
                <a:lnTo>
                  <a:pt x="249772" y="468480"/>
                </a:lnTo>
                <a:lnTo>
                  <a:pt x="0" y="46848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332353" y="2247900"/>
            <a:ext cx="12532018" cy="7315200"/>
          </a:xfrm>
          <a:custGeom>
            <a:avLst/>
            <a:gdLst/>
            <a:ahLst/>
            <a:cxnLst/>
            <a:rect l="l" t="t" r="r" b="b"/>
            <a:pathLst>
              <a:path w="11825140" h="6576226">
                <a:moveTo>
                  <a:pt x="0" y="0"/>
                </a:moveTo>
                <a:lnTo>
                  <a:pt x="11825140" y="0"/>
                </a:lnTo>
                <a:lnTo>
                  <a:pt x="11825140" y="6576226"/>
                </a:lnTo>
                <a:lnTo>
                  <a:pt x="0" y="657622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4" name="Freeform 8"/>
          <p:cNvSpPr/>
          <p:nvPr/>
        </p:nvSpPr>
        <p:spPr>
          <a:xfrm>
            <a:off x="1055214" y="3650734"/>
            <a:ext cx="3528371" cy="2700260"/>
          </a:xfrm>
          <a:custGeom>
            <a:avLst/>
            <a:gdLst/>
            <a:ahLst/>
            <a:cxnLst/>
            <a:rect l="l" t="t" r="r" b="b"/>
            <a:pathLst>
              <a:path w="4199109" h="4202164">
                <a:moveTo>
                  <a:pt x="0" y="0"/>
                </a:moveTo>
                <a:lnTo>
                  <a:pt x="4199109" y="0"/>
                </a:lnTo>
                <a:lnTo>
                  <a:pt x="4199109" y="4202164"/>
                </a:lnTo>
                <a:lnTo>
                  <a:pt x="0" y="420216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5" name="Rectangle 14"/>
          <p:cNvSpPr/>
          <p:nvPr/>
        </p:nvSpPr>
        <p:spPr>
          <a:xfrm>
            <a:off x="2293350" y="602343"/>
            <a:ext cx="8703191" cy="1165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3.PHÁT TRIỂN HỆ THỐNG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-544737" y="1866900"/>
            <a:ext cx="109841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2"/>
          <p:cNvSpPr txBox="1"/>
          <p:nvPr/>
        </p:nvSpPr>
        <p:spPr>
          <a:xfrm>
            <a:off x="1328808" y="4580764"/>
            <a:ext cx="2885099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36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36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3600" b="1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58350" y="-2632740"/>
            <a:ext cx="6102882" cy="5356262"/>
          </a:xfrm>
          <a:custGeom>
            <a:avLst/>
            <a:gdLst/>
            <a:ahLst/>
            <a:cxnLst/>
            <a:rect l="l" t="t" r="r" b="b"/>
            <a:pathLst>
              <a:path w="6102882" h="5356262">
                <a:moveTo>
                  <a:pt x="0" y="0"/>
                </a:moveTo>
                <a:lnTo>
                  <a:pt x="6102882" y="0"/>
                </a:lnTo>
                <a:lnTo>
                  <a:pt x="6102882" y="5356262"/>
                </a:lnTo>
                <a:lnTo>
                  <a:pt x="0" y="5356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429814" y="3965156"/>
            <a:ext cx="1562642" cy="3019414"/>
          </a:xfrm>
          <a:custGeom>
            <a:avLst/>
            <a:gdLst/>
            <a:ahLst/>
            <a:cxnLst/>
            <a:rect l="l" t="t" r="r" b="b"/>
            <a:pathLst>
              <a:path w="1562642" h="3019414">
                <a:moveTo>
                  <a:pt x="0" y="0"/>
                </a:moveTo>
                <a:lnTo>
                  <a:pt x="1562642" y="0"/>
                </a:lnTo>
                <a:lnTo>
                  <a:pt x="1562642" y="3019414"/>
                </a:lnTo>
                <a:lnTo>
                  <a:pt x="0" y="3019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002809" y="7133913"/>
            <a:ext cx="6735054" cy="5967874"/>
          </a:xfrm>
          <a:custGeom>
            <a:avLst/>
            <a:gdLst/>
            <a:ahLst/>
            <a:cxnLst/>
            <a:rect l="l" t="t" r="r" b="b"/>
            <a:pathLst>
              <a:path w="6735054" h="5967874">
                <a:moveTo>
                  <a:pt x="0" y="0"/>
                </a:moveTo>
                <a:lnTo>
                  <a:pt x="6735054" y="0"/>
                </a:lnTo>
                <a:lnTo>
                  <a:pt x="6735054" y="5967874"/>
                </a:lnTo>
                <a:lnTo>
                  <a:pt x="0" y="59678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71550" y="4328897"/>
            <a:ext cx="1868174" cy="1879114"/>
          </a:xfrm>
          <a:custGeom>
            <a:avLst/>
            <a:gdLst/>
            <a:ahLst/>
            <a:cxnLst/>
            <a:rect l="l" t="t" r="r" b="b"/>
            <a:pathLst>
              <a:path w="1868174" h="1879114">
                <a:moveTo>
                  <a:pt x="0" y="0"/>
                </a:moveTo>
                <a:lnTo>
                  <a:pt x="1868174" y="0"/>
                </a:lnTo>
                <a:lnTo>
                  <a:pt x="1868174" y="1879114"/>
                </a:lnTo>
                <a:lnTo>
                  <a:pt x="0" y="18791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71540" y="3979150"/>
            <a:ext cx="2262865" cy="2328686"/>
          </a:xfrm>
          <a:custGeom>
            <a:avLst/>
            <a:gdLst/>
            <a:ahLst/>
            <a:cxnLst/>
            <a:rect l="l" t="t" r="r" b="b"/>
            <a:pathLst>
              <a:path w="2262865" h="2328686">
                <a:moveTo>
                  <a:pt x="0" y="0"/>
                </a:moveTo>
                <a:lnTo>
                  <a:pt x="2262864" y="0"/>
                </a:lnTo>
                <a:lnTo>
                  <a:pt x="2262864" y="2328686"/>
                </a:lnTo>
                <a:lnTo>
                  <a:pt x="0" y="23286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2744" y="890071"/>
            <a:ext cx="2161552" cy="3133964"/>
          </a:xfrm>
          <a:custGeom>
            <a:avLst/>
            <a:gdLst/>
            <a:ahLst/>
            <a:cxnLst/>
            <a:rect l="l" t="t" r="r" b="b"/>
            <a:pathLst>
              <a:path w="2161552" h="3133964">
                <a:moveTo>
                  <a:pt x="0" y="0"/>
                </a:moveTo>
                <a:lnTo>
                  <a:pt x="2161552" y="0"/>
                </a:lnTo>
                <a:lnTo>
                  <a:pt x="2161552" y="3133964"/>
                </a:lnTo>
                <a:lnTo>
                  <a:pt x="0" y="31339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75926" y="3396850"/>
            <a:ext cx="342332" cy="642124"/>
          </a:xfrm>
          <a:custGeom>
            <a:avLst/>
            <a:gdLst/>
            <a:ahLst/>
            <a:cxnLst/>
            <a:rect l="l" t="t" r="r" b="b"/>
            <a:pathLst>
              <a:path w="342332" h="642124">
                <a:moveTo>
                  <a:pt x="0" y="0"/>
                </a:moveTo>
                <a:lnTo>
                  <a:pt x="342332" y="0"/>
                </a:lnTo>
                <a:lnTo>
                  <a:pt x="342332" y="642124"/>
                </a:lnTo>
                <a:lnTo>
                  <a:pt x="0" y="6421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465376" y="7050656"/>
            <a:ext cx="249772" cy="468480"/>
          </a:xfrm>
          <a:custGeom>
            <a:avLst/>
            <a:gdLst/>
            <a:ahLst/>
            <a:cxnLst/>
            <a:rect l="l" t="t" r="r" b="b"/>
            <a:pathLst>
              <a:path w="249772" h="468480">
                <a:moveTo>
                  <a:pt x="0" y="0"/>
                </a:moveTo>
                <a:lnTo>
                  <a:pt x="249772" y="0"/>
                </a:lnTo>
                <a:lnTo>
                  <a:pt x="249772" y="468480"/>
                </a:lnTo>
                <a:lnTo>
                  <a:pt x="0" y="46848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438038" y="2425880"/>
            <a:ext cx="12140436" cy="6832420"/>
          </a:xfrm>
          <a:custGeom>
            <a:avLst/>
            <a:gdLst/>
            <a:ahLst/>
            <a:cxnLst/>
            <a:rect l="l" t="t" r="r" b="b"/>
            <a:pathLst>
              <a:path w="11825140" h="5369579">
                <a:moveTo>
                  <a:pt x="0" y="0"/>
                </a:moveTo>
                <a:lnTo>
                  <a:pt x="11825140" y="0"/>
                </a:lnTo>
                <a:lnTo>
                  <a:pt x="11825140" y="5369579"/>
                </a:lnTo>
                <a:lnTo>
                  <a:pt x="0" y="536957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4" name="Freeform 8"/>
          <p:cNvSpPr/>
          <p:nvPr/>
        </p:nvSpPr>
        <p:spPr>
          <a:xfrm>
            <a:off x="1055214" y="3650734"/>
            <a:ext cx="3528371" cy="2700260"/>
          </a:xfrm>
          <a:custGeom>
            <a:avLst/>
            <a:gdLst/>
            <a:ahLst/>
            <a:cxnLst/>
            <a:rect l="l" t="t" r="r" b="b"/>
            <a:pathLst>
              <a:path w="4199109" h="4202164">
                <a:moveTo>
                  <a:pt x="0" y="0"/>
                </a:moveTo>
                <a:lnTo>
                  <a:pt x="4199109" y="0"/>
                </a:lnTo>
                <a:lnTo>
                  <a:pt x="4199109" y="4202164"/>
                </a:lnTo>
                <a:lnTo>
                  <a:pt x="0" y="420216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5" name="Rectangle 14"/>
          <p:cNvSpPr/>
          <p:nvPr/>
        </p:nvSpPr>
        <p:spPr>
          <a:xfrm>
            <a:off x="2293350" y="602343"/>
            <a:ext cx="8703191" cy="1165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3.PHÁT TRIỂN HỆ THỐNG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-544737" y="1866900"/>
            <a:ext cx="109841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2"/>
          <p:cNvSpPr txBox="1"/>
          <p:nvPr/>
        </p:nvSpPr>
        <p:spPr>
          <a:xfrm>
            <a:off x="394184" y="4520906"/>
            <a:ext cx="4685941" cy="831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36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3600" b="1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70896" y="7029798"/>
            <a:ext cx="5584056" cy="5481026"/>
          </a:xfrm>
          <a:custGeom>
            <a:avLst/>
            <a:gdLst/>
            <a:ahLst/>
            <a:cxnLst/>
            <a:rect l="l" t="t" r="r" b="b"/>
            <a:pathLst>
              <a:path w="5584056" h="5481026">
                <a:moveTo>
                  <a:pt x="0" y="0"/>
                </a:moveTo>
                <a:lnTo>
                  <a:pt x="5584056" y="0"/>
                </a:lnTo>
                <a:lnTo>
                  <a:pt x="5584056" y="5481026"/>
                </a:lnTo>
                <a:lnTo>
                  <a:pt x="0" y="5481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11146" y="-4170542"/>
            <a:ext cx="5584060" cy="6519548"/>
          </a:xfrm>
          <a:custGeom>
            <a:avLst/>
            <a:gdLst/>
            <a:ahLst/>
            <a:cxnLst/>
            <a:rect l="l" t="t" r="r" b="b"/>
            <a:pathLst>
              <a:path w="5584060" h="6519548">
                <a:moveTo>
                  <a:pt x="0" y="0"/>
                </a:moveTo>
                <a:lnTo>
                  <a:pt x="5584060" y="0"/>
                </a:lnTo>
                <a:lnTo>
                  <a:pt x="5584060" y="6519548"/>
                </a:lnTo>
                <a:lnTo>
                  <a:pt x="0" y="65195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950126" y="3709026"/>
            <a:ext cx="246900" cy="623000"/>
          </a:xfrm>
          <a:custGeom>
            <a:avLst/>
            <a:gdLst/>
            <a:ahLst/>
            <a:cxnLst/>
            <a:rect l="l" t="t" r="r" b="b"/>
            <a:pathLst>
              <a:path w="246900" h="623000">
                <a:moveTo>
                  <a:pt x="0" y="0"/>
                </a:moveTo>
                <a:lnTo>
                  <a:pt x="246900" y="0"/>
                </a:lnTo>
                <a:lnTo>
                  <a:pt x="246900" y="623000"/>
                </a:lnTo>
                <a:lnTo>
                  <a:pt x="0" y="623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229507" y="4588229"/>
            <a:ext cx="1266228" cy="1230105"/>
          </a:xfrm>
          <a:custGeom>
            <a:avLst/>
            <a:gdLst/>
            <a:ahLst/>
            <a:cxnLst/>
            <a:rect l="l" t="t" r="r" b="b"/>
            <a:pathLst>
              <a:path w="1266228" h="1230105">
                <a:moveTo>
                  <a:pt x="0" y="0"/>
                </a:moveTo>
                <a:lnTo>
                  <a:pt x="1266228" y="0"/>
                </a:lnTo>
                <a:lnTo>
                  <a:pt x="1266228" y="1230104"/>
                </a:lnTo>
                <a:lnTo>
                  <a:pt x="0" y="12301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442250" y="4748100"/>
            <a:ext cx="1262650" cy="1465950"/>
          </a:xfrm>
          <a:custGeom>
            <a:avLst/>
            <a:gdLst/>
            <a:ahLst/>
            <a:cxnLst/>
            <a:rect l="l" t="t" r="r" b="b"/>
            <a:pathLst>
              <a:path w="1262650" h="1465950">
                <a:moveTo>
                  <a:pt x="0" y="0"/>
                </a:moveTo>
                <a:lnTo>
                  <a:pt x="1262650" y="0"/>
                </a:lnTo>
                <a:lnTo>
                  <a:pt x="1262650" y="1465950"/>
                </a:lnTo>
                <a:lnTo>
                  <a:pt x="0" y="14659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7506" y="2349006"/>
            <a:ext cx="2654556" cy="2582003"/>
          </a:xfrm>
          <a:custGeom>
            <a:avLst/>
            <a:gdLst/>
            <a:ahLst/>
            <a:cxnLst/>
            <a:rect l="l" t="t" r="r" b="b"/>
            <a:pathLst>
              <a:path w="2654556" h="2582003">
                <a:moveTo>
                  <a:pt x="0" y="0"/>
                </a:moveTo>
                <a:lnTo>
                  <a:pt x="2654556" y="0"/>
                </a:lnTo>
                <a:lnTo>
                  <a:pt x="2654556" y="2582003"/>
                </a:lnTo>
                <a:lnTo>
                  <a:pt x="0" y="258200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282652" y="2539393"/>
            <a:ext cx="2075114" cy="2201227"/>
          </a:xfrm>
          <a:custGeom>
            <a:avLst/>
            <a:gdLst/>
            <a:ahLst/>
            <a:cxnLst/>
            <a:rect l="l" t="t" r="r" b="b"/>
            <a:pathLst>
              <a:path w="2075114" h="2201227">
                <a:moveTo>
                  <a:pt x="0" y="0"/>
                </a:moveTo>
                <a:lnTo>
                  <a:pt x="2075114" y="0"/>
                </a:lnTo>
                <a:lnTo>
                  <a:pt x="2075114" y="2201227"/>
                </a:lnTo>
                <a:lnTo>
                  <a:pt x="0" y="220122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45594" y="5608511"/>
            <a:ext cx="2018380" cy="1829676"/>
          </a:xfrm>
          <a:custGeom>
            <a:avLst/>
            <a:gdLst/>
            <a:ahLst/>
            <a:cxnLst/>
            <a:rect l="l" t="t" r="r" b="b"/>
            <a:pathLst>
              <a:path w="2018380" h="1829676">
                <a:moveTo>
                  <a:pt x="0" y="0"/>
                </a:moveTo>
                <a:lnTo>
                  <a:pt x="2018380" y="0"/>
                </a:lnTo>
                <a:lnTo>
                  <a:pt x="2018380" y="1829677"/>
                </a:lnTo>
                <a:lnTo>
                  <a:pt x="0" y="182967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961093" y="5182841"/>
            <a:ext cx="2718234" cy="2681014"/>
          </a:xfrm>
          <a:custGeom>
            <a:avLst/>
            <a:gdLst/>
            <a:ahLst/>
            <a:cxnLst/>
            <a:rect l="l" t="t" r="r" b="b"/>
            <a:pathLst>
              <a:path w="2718234" h="2681014">
                <a:moveTo>
                  <a:pt x="0" y="0"/>
                </a:moveTo>
                <a:lnTo>
                  <a:pt x="2718234" y="0"/>
                </a:lnTo>
                <a:lnTo>
                  <a:pt x="2718234" y="2681013"/>
                </a:lnTo>
                <a:lnTo>
                  <a:pt x="0" y="268101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21964" y="3320919"/>
            <a:ext cx="550455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55914" y="3320920"/>
            <a:ext cx="456296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21964" y="5818333"/>
            <a:ext cx="5504550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</a:t>
            </a:r>
          </a:p>
          <a:p>
            <a:pPr algn="l">
              <a:lnSpc>
                <a:spcPts val="5040"/>
              </a:lnSpc>
            </a:pPr>
            <a:r>
              <a:rPr lang="en-US" sz="42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THỐNG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20159" y="6387148"/>
            <a:ext cx="6022091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12008" y="3138031"/>
            <a:ext cx="1685550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7400" b="1">
                <a:solidFill>
                  <a:srgbClr val="FCF8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60534" y="3078031"/>
            <a:ext cx="1519350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7400" b="1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95108" y="5961373"/>
            <a:ext cx="1519350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7400" b="1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77434" y="6021373"/>
            <a:ext cx="1685550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7400" b="1">
                <a:solidFill>
                  <a:srgbClr val="FCF8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74670" y="-6251855"/>
            <a:ext cx="8861184" cy="9480413"/>
          </a:xfrm>
          <a:custGeom>
            <a:avLst/>
            <a:gdLst/>
            <a:ahLst/>
            <a:cxnLst/>
            <a:rect l="l" t="t" r="r" b="b"/>
            <a:pathLst>
              <a:path w="8861184" h="9480413">
                <a:moveTo>
                  <a:pt x="0" y="0"/>
                </a:moveTo>
                <a:lnTo>
                  <a:pt x="8861184" y="0"/>
                </a:lnTo>
                <a:lnTo>
                  <a:pt x="8861184" y="9480412"/>
                </a:lnTo>
                <a:lnTo>
                  <a:pt x="0" y="9480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20470" y="-2796006"/>
            <a:ext cx="6721108" cy="6378875"/>
          </a:xfrm>
          <a:custGeom>
            <a:avLst/>
            <a:gdLst/>
            <a:ahLst/>
            <a:cxnLst/>
            <a:rect l="l" t="t" r="r" b="b"/>
            <a:pathLst>
              <a:path w="6721108" h="6378875">
                <a:moveTo>
                  <a:pt x="0" y="0"/>
                </a:moveTo>
                <a:lnTo>
                  <a:pt x="6721108" y="0"/>
                </a:lnTo>
                <a:lnTo>
                  <a:pt x="6721108" y="6378876"/>
                </a:lnTo>
                <a:lnTo>
                  <a:pt x="0" y="6378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954851" y="7606034"/>
            <a:ext cx="478653" cy="985824"/>
          </a:xfrm>
          <a:custGeom>
            <a:avLst/>
            <a:gdLst/>
            <a:ahLst/>
            <a:cxnLst/>
            <a:rect l="l" t="t" r="r" b="b"/>
            <a:pathLst>
              <a:path w="478653" h="985824">
                <a:moveTo>
                  <a:pt x="0" y="0"/>
                </a:moveTo>
                <a:lnTo>
                  <a:pt x="478652" y="0"/>
                </a:lnTo>
                <a:lnTo>
                  <a:pt x="478652" y="985824"/>
                </a:lnTo>
                <a:lnTo>
                  <a:pt x="0" y="9858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935162" y="8603528"/>
            <a:ext cx="1280560" cy="1345640"/>
          </a:xfrm>
          <a:custGeom>
            <a:avLst/>
            <a:gdLst/>
            <a:ahLst/>
            <a:cxnLst/>
            <a:rect l="l" t="t" r="r" b="b"/>
            <a:pathLst>
              <a:path w="1280560" h="1345640">
                <a:moveTo>
                  <a:pt x="0" y="0"/>
                </a:moveTo>
                <a:lnTo>
                  <a:pt x="1280560" y="0"/>
                </a:lnTo>
                <a:lnTo>
                  <a:pt x="1280560" y="1345640"/>
                </a:lnTo>
                <a:lnTo>
                  <a:pt x="0" y="13456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151134" y="8769790"/>
            <a:ext cx="1274518" cy="1631456"/>
          </a:xfrm>
          <a:custGeom>
            <a:avLst/>
            <a:gdLst/>
            <a:ahLst/>
            <a:cxnLst/>
            <a:rect l="l" t="t" r="r" b="b"/>
            <a:pathLst>
              <a:path w="1274518" h="1631456">
                <a:moveTo>
                  <a:pt x="0" y="0"/>
                </a:moveTo>
                <a:lnTo>
                  <a:pt x="1274518" y="0"/>
                </a:lnTo>
                <a:lnTo>
                  <a:pt x="1274518" y="1631456"/>
                </a:lnTo>
                <a:lnTo>
                  <a:pt x="0" y="16314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44737" y="8591936"/>
            <a:ext cx="2272681" cy="2698602"/>
          </a:xfrm>
          <a:custGeom>
            <a:avLst/>
            <a:gdLst/>
            <a:ahLst/>
            <a:cxnLst/>
            <a:rect l="l" t="t" r="r" b="b"/>
            <a:pathLst>
              <a:path w="2272681" h="2698602">
                <a:moveTo>
                  <a:pt x="0" y="0"/>
                </a:moveTo>
                <a:lnTo>
                  <a:pt x="2272682" y="0"/>
                </a:lnTo>
                <a:lnTo>
                  <a:pt x="2272682" y="2698602"/>
                </a:lnTo>
                <a:lnTo>
                  <a:pt x="0" y="26986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flipV="1">
            <a:off x="9542138" y="6317226"/>
            <a:ext cx="1847719" cy="0"/>
          </a:xfrm>
          <a:prstGeom prst="line">
            <a:avLst/>
          </a:prstGeom>
          <a:ln w="9525" cap="rnd">
            <a:solidFill>
              <a:srgbClr val="B185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2293350" y="3049968"/>
            <a:ext cx="13136653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400" b="1" dirty="0" err="1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4400" b="1" dirty="0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4400" b="1" dirty="0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400" b="1" dirty="0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4400" b="1" dirty="0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4400" b="1" dirty="0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4400" b="1" dirty="0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4400" b="1" dirty="0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endParaRPr lang="en-US" sz="4400" b="1" dirty="0">
              <a:solidFill>
                <a:srgbClr val="534B6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3600"/>
              </a:lnSpc>
            </a:pPr>
            <a:r>
              <a:rPr lang="en-US" sz="4400" b="1" dirty="0" err="1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Luồng</a:t>
            </a:r>
            <a:r>
              <a:rPr lang="en-US" sz="4400" b="1" dirty="0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400" b="1" dirty="0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4400" b="1" dirty="0">
                <a:solidFill>
                  <a:srgbClr val="534B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Freeform 14"/>
          <p:cNvSpPr/>
          <p:nvPr/>
        </p:nvSpPr>
        <p:spPr>
          <a:xfrm>
            <a:off x="3341267" y="5108323"/>
            <a:ext cx="3075562" cy="2408580"/>
          </a:xfrm>
          <a:custGeom>
            <a:avLst/>
            <a:gdLst/>
            <a:ahLst/>
            <a:cxnLst/>
            <a:rect l="l" t="t" r="r" b="b"/>
            <a:pathLst>
              <a:path w="2486148" h="2408580">
                <a:moveTo>
                  <a:pt x="0" y="0"/>
                </a:moveTo>
                <a:lnTo>
                  <a:pt x="2486148" y="0"/>
                </a:lnTo>
                <a:lnTo>
                  <a:pt x="2486148" y="2408580"/>
                </a:lnTo>
                <a:lnTo>
                  <a:pt x="0" y="24085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314873" y="5799130"/>
            <a:ext cx="128355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40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   nhập</a:t>
            </a:r>
          </a:p>
        </p:txBody>
      </p:sp>
      <p:sp>
        <p:nvSpPr>
          <p:cNvPr id="16" name="Freeform 16"/>
          <p:cNvSpPr/>
          <p:nvPr/>
        </p:nvSpPr>
        <p:spPr>
          <a:xfrm>
            <a:off x="7069464" y="4978737"/>
            <a:ext cx="3516416" cy="2676978"/>
          </a:xfrm>
          <a:custGeom>
            <a:avLst/>
            <a:gdLst/>
            <a:ahLst/>
            <a:cxnLst/>
            <a:rect l="l" t="t" r="r" b="b"/>
            <a:pathLst>
              <a:path w="2763190" h="2676978">
                <a:moveTo>
                  <a:pt x="0" y="0"/>
                </a:moveTo>
                <a:lnTo>
                  <a:pt x="2763190" y="0"/>
                </a:lnTo>
                <a:lnTo>
                  <a:pt x="2763190" y="2676978"/>
                </a:lnTo>
                <a:lnTo>
                  <a:pt x="0" y="267697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565087" y="5774301"/>
            <a:ext cx="246692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40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danh mục</a:t>
            </a:r>
          </a:p>
        </p:txBody>
      </p:sp>
      <p:sp>
        <p:nvSpPr>
          <p:cNvPr id="18" name="Freeform 18"/>
          <p:cNvSpPr/>
          <p:nvPr/>
        </p:nvSpPr>
        <p:spPr>
          <a:xfrm>
            <a:off x="10783175" y="5002901"/>
            <a:ext cx="3513134" cy="2720846"/>
          </a:xfrm>
          <a:custGeom>
            <a:avLst/>
            <a:gdLst/>
            <a:ahLst/>
            <a:cxnLst/>
            <a:rect l="l" t="t" r="r" b="b"/>
            <a:pathLst>
              <a:path w="2808471" h="2720846">
                <a:moveTo>
                  <a:pt x="0" y="0"/>
                </a:moveTo>
                <a:lnTo>
                  <a:pt x="2808471" y="0"/>
                </a:lnTo>
                <a:lnTo>
                  <a:pt x="2808471" y="2720846"/>
                </a:lnTo>
                <a:lnTo>
                  <a:pt x="0" y="27208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485529" y="5811891"/>
            <a:ext cx="227714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40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sản phẩm</a:t>
            </a:r>
          </a:p>
        </p:txBody>
      </p:sp>
      <p:sp>
        <p:nvSpPr>
          <p:cNvPr id="20" name="AutoShape 20"/>
          <p:cNvSpPr/>
          <p:nvPr/>
        </p:nvSpPr>
        <p:spPr>
          <a:xfrm>
            <a:off x="6100488" y="6363324"/>
            <a:ext cx="1328220" cy="0"/>
          </a:xfrm>
          <a:prstGeom prst="line">
            <a:avLst/>
          </a:prstGeom>
          <a:ln w="9525" cap="rnd">
            <a:solidFill>
              <a:srgbClr val="B185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Rectangle 20"/>
          <p:cNvSpPr/>
          <p:nvPr/>
        </p:nvSpPr>
        <p:spPr>
          <a:xfrm>
            <a:off x="2293350" y="602343"/>
            <a:ext cx="87031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3.PHÁT TRIỂN HỆ THỐNG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-544737" y="1866900"/>
            <a:ext cx="109841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58350" y="-2632740"/>
            <a:ext cx="6102882" cy="5356262"/>
          </a:xfrm>
          <a:custGeom>
            <a:avLst/>
            <a:gdLst/>
            <a:ahLst/>
            <a:cxnLst/>
            <a:rect l="l" t="t" r="r" b="b"/>
            <a:pathLst>
              <a:path w="6102882" h="5356262">
                <a:moveTo>
                  <a:pt x="0" y="0"/>
                </a:moveTo>
                <a:lnTo>
                  <a:pt x="6102882" y="0"/>
                </a:lnTo>
                <a:lnTo>
                  <a:pt x="6102882" y="5356262"/>
                </a:lnTo>
                <a:lnTo>
                  <a:pt x="0" y="5356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429814" y="3965156"/>
            <a:ext cx="1562642" cy="3019414"/>
          </a:xfrm>
          <a:custGeom>
            <a:avLst/>
            <a:gdLst/>
            <a:ahLst/>
            <a:cxnLst/>
            <a:rect l="l" t="t" r="r" b="b"/>
            <a:pathLst>
              <a:path w="1562642" h="3019414">
                <a:moveTo>
                  <a:pt x="0" y="0"/>
                </a:moveTo>
                <a:lnTo>
                  <a:pt x="1562642" y="0"/>
                </a:lnTo>
                <a:lnTo>
                  <a:pt x="1562642" y="3019414"/>
                </a:lnTo>
                <a:lnTo>
                  <a:pt x="0" y="3019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002809" y="7133913"/>
            <a:ext cx="6735054" cy="5967874"/>
          </a:xfrm>
          <a:custGeom>
            <a:avLst/>
            <a:gdLst/>
            <a:ahLst/>
            <a:cxnLst/>
            <a:rect l="l" t="t" r="r" b="b"/>
            <a:pathLst>
              <a:path w="6735054" h="5967874">
                <a:moveTo>
                  <a:pt x="0" y="0"/>
                </a:moveTo>
                <a:lnTo>
                  <a:pt x="6735054" y="0"/>
                </a:lnTo>
                <a:lnTo>
                  <a:pt x="6735054" y="5967874"/>
                </a:lnTo>
                <a:lnTo>
                  <a:pt x="0" y="59678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71550" y="4328897"/>
            <a:ext cx="1868174" cy="1879114"/>
          </a:xfrm>
          <a:custGeom>
            <a:avLst/>
            <a:gdLst/>
            <a:ahLst/>
            <a:cxnLst/>
            <a:rect l="l" t="t" r="r" b="b"/>
            <a:pathLst>
              <a:path w="1868174" h="1879114">
                <a:moveTo>
                  <a:pt x="0" y="0"/>
                </a:moveTo>
                <a:lnTo>
                  <a:pt x="1868174" y="0"/>
                </a:lnTo>
                <a:lnTo>
                  <a:pt x="1868174" y="1879114"/>
                </a:lnTo>
                <a:lnTo>
                  <a:pt x="0" y="18791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71540" y="3979150"/>
            <a:ext cx="2262865" cy="2328686"/>
          </a:xfrm>
          <a:custGeom>
            <a:avLst/>
            <a:gdLst/>
            <a:ahLst/>
            <a:cxnLst/>
            <a:rect l="l" t="t" r="r" b="b"/>
            <a:pathLst>
              <a:path w="2262865" h="2328686">
                <a:moveTo>
                  <a:pt x="0" y="0"/>
                </a:moveTo>
                <a:lnTo>
                  <a:pt x="2262864" y="0"/>
                </a:lnTo>
                <a:lnTo>
                  <a:pt x="2262864" y="2328686"/>
                </a:lnTo>
                <a:lnTo>
                  <a:pt x="0" y="23286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2744" y="890071"/>
            <a:ext cx="2161552" cy="3133964"/>
          </a:xfrm>
          <a:custGeom>
            <a:avLst/>
            <a:gdLst/>
            <a:ahLst/>
            <a:cxnLst/>
            <a:rect l="l" t="t" r="r" b="b"/>
            <a:pathLst>
              <a:path w="2161552" h="3133964">
                <a:moveTo>
                  <a:pt x="0" y="0"/>
                </a:moveTo>
                <a:lnTo>
                  <a:pt x="2161552" y="0"/>
                </a:lnTo>
                <a:lnTo>
                  <a:pt x="2161552" y="3133964"/>
                </a:lnTo>
                <a:lnTo>
                  <a:pt x="0" y="31339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75926" y="3396850"/>
            <a:ext cx="342332" cy="642124"/>
          </a:xfrm>
          <a:custGeom>
            <a:avLst/>
            <a:gdLst/>
            <a:ahLst/>
            <a:cxnLst/>
            <a:rect l="l" t="t" r="r" b="b"/>
            <a:pathLst>
              <a:path w="342332" h="642124">
                <a:moveTo>
                  <a:pt x="0" y="0"/>
                </a:moveTo>
                <a:lnTo>
                  <a:pt x="342332" y="0"/>
                </a:lnTo>
                <a:lnTo>
                  <a:pt x="342332" y="642124"/>
                </a:lnTo>
                <a:lnTo>
                  <a:pt x="0" y="6421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465376" y="7050656"/>
            <a:ext cx="249772" cy="468480"/>
          </a:xfrm>
          <a:custGeom>
            <a:avLst/>
            <a:gdLst/>
            <a:ahLst/>
            <a:cxnLst/>
            <a:rect l="l" t="t" r="r" b="b"/>
            <a:pathLst>
              <a:path w="249772" h="468480">
                <a:moveTo>
                  <a:pt x="0" y="0"/>
                </a:moveTo>
                <a:lnTo>
                  <a:pt x="249772" y="0"/>
                </a:lnTo>
                <a:lnTo>
                  <a:pt x="249772" y="468480"/>
                </a:lnTo>
                <a:lnTo>
                  <a:pt x="0" y="46848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481462" y="2457052"/>
            <a:ext cx="12731666" cy="6801247"/>
          </a:xfrm>
          <a:custGeom>
            <a:avLst/>
            <a:gdLst/>
            <a:ahLst/>
            <a:cxnLst/>
            <a:rect l="l" t="t" r="r" b="b"/>
            <a:pathLst>
              <a:path w="11825140" h="5405778">
                <a:moveTo>
                  <a:pt x="0" y="0"/>
                </a:moveTo>
                <a:lnTo>
                  <a:pt x="11825140" y="0"/>
                </a:lnTo>
                <a:lnTo>
                  <a:pt x="11825140" y="5405778"/>
                </a:lnTo>
                <a:lnTo>
                  <a:pt x="0" y="540577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4" name="Rectangle 13"/>
          <p:cNvSpPr/>
          <p:nvPr/>
        </p:nvSpPr>
        <p:spPr>
          <a:xfrm>
            <a:off x="2293350" y="602343"/>
            <a:ext cx="8703191" cy="1165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3.PHÁT TRIỂN HỆ THỐNG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-544737" y="1866900"/>
            <a:ext cx="109841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8"/>
          <p:cNvSpPr/>
          <p:nvPr/>
        </p:nvSpPr>
        <p:spPr>
          <a:xfrm>
            <a:off x="1055214" y="3650734"/>
            <a:ext cx="3528371" cy="2700260"/>
          </a:xfrm>
          <a:custGeom>
            <a:avLst/>
            <a:gdLst/>
            <a:ahLst/>
            <a:cxnLst/>
            <a:rect l="l" t="t" r="r" b="b"/>
            <a:pathLst>
              <a:path w="4199109" h="4202164">
                <a:moveTo>
                  <a:pt x="0" y="0"/>
                </a:moveTo>
                <a:lnTo>
                  <a:pt x="4199109" y="0"/>
                </a:lnTo>
                <a:lnTo>
                  <a:pt x="4199109" y="4202164"/>
                </a:lnTo>
                <a:lnTo>
                  <a:pt x="0" y="420216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2"/>
          <p:cNvSpPr txBox="1"/>
          <p:nvPr/>
        </p:nvSpPr>
        <p:spPr>
          <a:xfrm>
            <a:off x="394184" y="4520906"/>
            <a:ext cx="4685941" cy="82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6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3600" b="1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58350" y="-2632740"/>
            <a:ext cx="6102882" cy="5356262"/>
          </a:xfrm>
          <a:custGeom>
            <a:avLst/>
            <a:gdLst/>
            <a:ahLst/>
            <a:cxnLst/>
            <a:rect l="l" t="t" r="r" b="b"/>
            <a:pathLst>
              <a:path w="6102882" h="5356262">
                <a:moveTo>
                  <a:pt x="0" y="0"/>
                </a:moveTo>
                <a:lnTo>
                  <a:pt x="6102882" y="0"/>
                </a:lnTo>
                <a:lnTo>
                  <a:pt x="6102882" y="5356262"/>
                </a:lnTo>
                <a:lnTo>
                  <a:pt x="0" y="5356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429814" y="3965156"/>
            <a:ext cx="1562642" cy="3019414"/>
          </a:xfrm>
          <a:custGeom>
            <a:avLst/>
            <a:gdLst/>
            <a:ahLst/>
            <a:cxnLst/>
            <a:rect l="l" t="t" r="r" b="b"/>
            <a:pathLst>
              <a:path w="1562642" h="3019414">
                <a:moveTo>
                  <a:pt x="0" y="0"/>
                </a:moveTo>
                <a:lnTo>
                  <a:pt x="1562642" y="0"/>
                </a:lnTo>
                <a:lnTo>
                  <a:pt x="1562642" y="3019414"/>
                </a:lnTo>
                <a:lnTo>
                  <a:pt x="0" y="3019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002808" y="7050656"/>
            <a:ext cx="6735054" cy="5967874"/>
          </a:xfrm>
          <a:custGeom>
            <a:avLst/>
            <a:gdLst/>
            <a:ahLst/>
            <a:cxnLst/>
            <a:rect l="l" t="t" r="r" b="b"/>
            <a:pathLst>
              <a:path w="6735054" h="5967874">
                <a:moveTo>
                  <a:pt x="0" y="0"/>
                </a:moveTo>
                <a:lnTo>
                  <a:pt x="6735054" y="0"/>
                </a:lnTo>
                <a:lnTo>
                  <a:pt x="6735054" y="5967874"/>
                </a:lnTo>
                <a:lnTo>
                  <a:pt x="0" y="59678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71550" y="4328897"/>
            <a:ext cx="1868174" cy="1879114"/>
          </a:xfrm>
          <a:custGeom>
            <a:avLst/>
            <a:gdLst/>
            <a:ahLst/>
            <a:cxnLst/>
            <a:rect l="l" t="t" r="r" b="b"/>
            <a:pathLst>
              <a:path w="1868174" h="1879114">
                <a:moveTo>
                  <a:pt x="0" y="0"/>
                </a:moveTo>
                <a:lnTo>
                  <a:pt x="1868174" y="0"/>
                </a:lnTo>
                <a:lnTo>
                  <a:pt x="1868174" y="1879114"/>
                </a:lnTo>
                <a:lnTo>
                  <a:pt x="0" y="18791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71540" y="3979150"/>
            <a:ext cx="2262865" cy="2328686"/>
          </a:xfrm>
          <a:custGeom>
            <a:avLst/>
            <a:gdLst/>
            <a:ahLst/>
            <a:cxnLst/>
            <a:rect l="l" t="t" r="r" b="b"/>
            <a:pathLst>
              <a:path w="2262865" h="2328686">
                <a:moveTo>
                  <a:pt x="0" y="0"/>
                </a:moveTo>
                <a:lnTo>
                  <a:pt x="2262864" y="0"/>
                </a:lnTo>
                <a:lnTo>
                  <a:pt x="2262864" y="2328686"/>
                </a:lnTo>
                <a:lnTo>
                  <a:pt x="0" y="23286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2744" y="890071"/>
            <a:ext cx="2161552" cy="3133964"/>
          </a:xfrm>
          <a:custGeom>
            <a:avLst/>
            <a:gdLst/>
            <a:ahLst/>
            <a:cxnLst/>
            <a:rect l="l" t="t" r="r" b="b"/>
            <a:pathLst>
              <a:path w="2161552" h="3133964">
                <a:moveTo>
                  <a:pt x="0" y="0"/>
                </a:moveTo>
                <a:lnTo>
                  <a:pt x="2161552" y="0"/>
                </a:lnTo>
                <a:lnTo>
                  <a:pt x="2161552" y="3133964"/>
                </a:lnTo>
                <a:lnTo>
                  <a:pt x="0" y="31339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75926" y="3396850"/>
            <a:ext cx="342332" cy="642124"/>
          </a:xfrm>
          <a:custGeom>
            <a:avLst/>
            <a:gdLst/>
            <a:ahLst/>
            <a:cxnLst/>
            <a:rect l="l" t="t" r="r" b="b"/>
            <a:pathLst>
              <a:path w="342332" h="642124">
                <a:moveTo>
                  <a:pt x="0" y="0"/>
                </a:moveTo>
                <a:lnTo>
                  <a:pt x="342332" y="0"/>
                </a:lnTo>
                <a:lnTo>
                  <a:pt x="342332" y="642124"/>
                </a:lnTo>
                <a:lnTo>
                  <a:pt x="0" y="6421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465376" y="7050656"/>
            <a:ext cx="249772" cy="468480"/>
          </a:xfrm>
          <a:custGeom>
            <a:avLst/>
            <a:gdLst/>
            <a:ahLst/>
            <a:cxnLst/>
            <a:rect l="l" t="t" r="r" b="b"/>
            <a:pathLst>
              <a:path w="249772" h="468480">
                <a:moveTo>
                  <a:pt x="0" y="0"/>
                </a:moveTo>
                <a:lnTo>
                  <a:pt x="249772" y="0"/>
                </a:lnTo>
                <a:lnTo>
                  <a:pt x="249772" y="468480"/>
                </a:lnTo>
                <a:lnTo>
                  <a:pt x="0" y="46848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548324" y="2457053"/>
            <a:ext cx="12316046" cy="7029847"/>
          </a:xfrm>
          <a:custGeom>
            <a:avLst/>
            <a:gdLst/>
            <a:ahLst/>
            <a:cxnLst/>
            <a:rect l="l" t="t" r="r" b="b"/>
            <a:pathLst>
              <a:path w="10714364" h="4955607">
                <a:moveTo>
                  <a:pt x="0" y="0"/>
                </a:moveTo>
                <a:lnTo>
                  <a:pt x="10714363" y="0"/>
                </a:lnTo>
                <a:lnTo>
                  <a:pt x="10714363" y="4955607"/>
                </a:lnTo>
                <a:lnTo>
                  <a:pt x="0" y="49556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4" name="Rectangle 13"/>
          <p:cNvSpPr/>
          <p:nvPr/>
        </p:nvSpPr>
        <p:spPr>
          <a:xfrm>
            <a:off x="2293350" y="602343"/>
            <a:ext cx="8703191" cy="1165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3.PHÁT TRIỂN HỆ THỐNG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-544737" y="1866900"/>
            <a:ext cx="109841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8"/>
          <p:cNvSpPr/>
          <p:nvPr/>
        </p:nvSpPr>
        <p:spPr>
          <a:xfrm>
            <a:off x="1055214" y="3650734"/>
            <a:ext cx="3528371" cy="2700260"/>
          </a:xfrm>
          <a:custGeom>
            <a:avLst/>
            <a:gdLst/>
            <a:ahLst/>
            <a:cxnLst/>
            <a:rect l="l" t="t" r="r" b="b"/>
            <a:pathLst>
              <a:path w="4199109" h="4202164">
                <a:moveTo>
                  <a:pt x="0" y="0"/>
                </a:moveTo>
                <a:lnTo>
                  <a:pt x="4199109" y="0"/>
                </a:lnTo>
                <a:lnTo>
                  <a:pt x="4199109" y="4202164"/>
                </a:lnTo>
                <a:lnTo>
                  <a:pt x="0" y="420216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2"/>
          <p:cNvSpPr txBox="1"/>
          <p:nvPr/>
        </p:nvSpPr>
        <p:spPr>
          <a:xfrm>
            <a:off x="1391325" y="4460863"/>
            <a:ext cx="271568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6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6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36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endParaRPr lang="en-US" sz="3600" b="1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58350" y="-2632740"/>
            <a:ext cx="6102882" cy="5356262"/>
          </a:xfrm>
          <a:custGeom>
            <a:avLst/>
            <a:gdLst/>
            <a:ahLst/>
            <a:cxnLst/>
            <a:rect l="l" t="t" r="r" b="b"/>
            <a:pathLst>
              <a:path w="6102882" h="5356262">
                <a:moveTo>
                  <a:pt x="0" y="0"/>
                </a:moveTo>
                <a:lnTo>
                  <a:pt x="6102882" y="0"/>
                </a:lnTo>
                <a:lnTo>
                  <a:pt x="6102882" y="5356262"/>
                </a:lnTo>
                <a:lnTo>
                  <a:pt x="0" y="5356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429814" y="3965156"/>
            <a:ext cx="1562642" cy="3019414"/>
          </a:xfrm>
          <a:custGeom>
            <a:avLst/>
            <a:gdLst/>
            <a:ahLst/>
            <a:cxnLst/>
            <a:rect l="l" t="t" r="r" b="b"/>
            <a:pathLst>
              <a:path w="1562642" h="3019414">
                <a:moveTo>
                  <a:pt x="0" y="0"/>
                </a:moveTo>
                <a:lnTo>
                  <a:pt x="1562642" y="0"/>
                </a:lnTo>
                <a:lnTo>
                  <a:pt x="1562642" y="3019414"/>
                </a:lnTo>
                <a:lnTo>
                  <a:pt x="0" y="3019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002809" y="7133913"/>
            <a:ext cx="6735054" cy="5967874"/>
          </a:xfrm>
          <a:custGeom>
            <a:avLst/>
            <a:gdLst/>
            <a:ahLst/>
            <a:cxnLst/>
            <a:rect l="l" t="t" r="r" b="b"/>
            <a:pathLst>
              <a:path w="6735054" h="5967874">
                <a:moveTo>
                  <a:pt x="0" y="0"/>
                </a:moveTo>
                <a:lnTo>
                  <a:pt x="6735054" y="0"/>
                </a:lnTo>
                <a:lnTo>
                  <a:pt x="6735054" y="5967874"/>
                </a:lnTo>
                <a:lnTo>
                  <a:pt x="0" y="59678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71550" y="4328897"/>
            <a:ext cx="1868174" cy="1879114"/>
          </a:xfrm>
          <a:custGeom>
            <a:avLst/>
            <a:gdLst/>
            <a:ahLst/>
            <a:cxnLst/>
            <a:rect l="l" t="t" r="r" b="b"/>
            <a:pathLst>
              <a:path w="1868174" h="1879114">
                <a:moveTo>
                  <a:pt x="0" y="0"/>
                </a:moveTo>
                <a:lnTo>
                  <a:pt x="1868174" y="0"/>
                </a:lnTo>
                <a:lnTo>
                  <a:pt x="1868174" y="1879114"/>
                </a:lnTo>
                <a:lnTo>
                  <a:pt x="0" y="18791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71540" y="3979150"/>
            <a:ext cx="2262865" cy="2328686"/>
          </a:xfrm>
          <a:custGeom>
            <a:avLst/>
            <a:gdLst/>
            <a:ahLst/>
            <a:cxnLst/>
            <a:rect l="l" t="t" r="r" b="b"/>
            <a:pathLst>
              <a:path w="2262865" h="2328686">
                <a:moveTo>
                  <a:pt x="0" y="0"/>
                </a:moveTo>
                <a:lnTo>
                  <a:pt x="2262864" y="0"/>
                </a:lnTo>
                <a:lnTo>
                  <a:pt x="2262864" y="2328686"/>
                </a:lnTo>
                <a:lnTo>
                  <a:pt x="0" y="23286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32744" y="890071"/>
            <a:ext cx="2161552" cy="3133964"/>
          </a:xfrm>
          <a:custGeom>
            <a:avLst/>
            <a:gdLst/>
            <a:ahLst/>
            <a:cxnLst/>
            <a:rect l="l" t="t" r="r" b="b"/>
            <a:pathLst>
              <a:path w="2161552" h="3133964">
                <a:moveTo>
                  <a:pt x="0" y="0"/>
                </a:moveTo>
                <a:lnTo>
                  <a:pt x="2161552" y="0"/>
                </a:lnTo>
                <a:lnTo>
                  <a:pt x="2161552" y="3133964"/>
                </a:lnTo>
                <a:lnTo>
                  <a:pt x="0" y="31339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75926" y="3396850"/>
            <a:ext cx="342332" cy="642124"/>
          </a:xfrm>
          <a:custGeom>
            <a:avLst/>
            <a:gdLst/>
            <a:ahLst/>
            <a:cxnLst/>
            <a:rect l="l" t="t" r="r" b="b"/>
            <a:pathLst>
              <a:path w="342332" h="642124">
                <a:moveTo>
                  <a:pt x="0" y="0"/>
                </a:moveTo>
                <a:lnTo>
                  <a:pt x="342332" y="0"/>
                </a:lnTo>
                <a:lnTo>
                  <a:pt x="342332" y="642124"/>
                </a:lnTo>
                <a:lnTo>
                  <a:pt x="0" y="6421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465376" y="7050656"/>
            <a:ext cx="249772" cy="468480"/>
          </a:xfrm>
          <a:custGeom>
            <a:avLst/>
            <a:gdLst/>
            <a:ahLst/>
            <a:cxnLst/>
            <a:rect l="l" t="t" r="r" b="b"/>
            <a:pathLst>
              <a:path w="249772" h="468480">
                <a:moveTo>
                  <a:pt x="0" y="0"/>
                </a:moveTo>
                <a:lnTo>
                  <a:pt x="249772" y="0"/>
                </a:lnTo>
                <a:lnTo>
                  <a:pt x="249772" y="468480"/>
                </a:lnTo>
                <a:lnTo>
                  <a:pt x="0" y="46848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522959" y="2455764"/>
            <a:ext cx="12795300" cy="6802535"/>
          </a:xfrm>
          <a:custGeom>
            <a:avLst/>
            <a:gdLst/>
            <a:ahLst/>
            <a:cxnLst/>
            <a:rect l="l" t="t" r="r" b="b"/>
            <a:pathLst>
              <a:path w="11825140" h="5345446">
                <a:moveTo>
                  <a:pt x="0" y="0"/>
                </a:moveTo>
                <a:lnTo>
                  <a:pt x="11825141" y="0"/>
                </a:lnTo>
                <a:lnTo>
                  <a:pt x="11825141" y="5345446"/>
                </a:lnTo>
                <a:lnTo>
                  <a:pt x="0" y="534544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4" name="Rectangle 13"/>
          <p:cNvSpPr/>
          <p:nvPr/>
        </p:nvSpPr>
        <p:spPr>
          <a:xfrm>
            <a:off x="2293350" y="602343"/>
            <a:ext cx="8703191" cy="1165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3.PHÁT TRIỂN HỆ THỐNG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-544737" y="1866900"/>
            <a:ext cx="109841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8"/>
          <p:cNvSpPr/>
          <p:nvPr/>
        </p:nvSpPr>
        <p:spPr>
          <a:xfrm>
            <a:off x="1055214" y="3650734"/>
            <a:ext cx="3528371" cy="2700260"/>
          </a:xfrm>
          <a:custGeom>
            <a:avLst/>
            <a:gdLst/>
            <a:ahLst/>
            <a:cxnLst/>
            <a:rect l="l" t="t" r="r" b="b"/>
            <a:pathLst>
              <a:path w="4199109" h="4202164">
                <a:moveTo>
                  <a:pt x="0" y="0"/>
                </a:moveTo>
                <a:lnTo>
                  <a:pt x="4199109" y="0"/>
                </a:lnTo>
                <a:lnTo>
                  <a:pt x="4199109" y="4202164"/>
                </a:lnTo>
                <a:lnTo>
                  <a:pt x="0" y="420216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2"/>
          <p:cNvSpPr txBox="1"/>
          <p:nvPr/>
        </p:nvSpPr>
        <p:spPr>
          <a:xfrm>
            <a:off x="480038" y="4460863"/>
            <a:ext cx="4685941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6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6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6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3600" b="1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74246" y="6314298"/>
            <a:ext cx="5584056" cy="5481026"/>
          </a:xfrm>
          <a:custGeom>
            <a:avLst/>
            <a:gdLst/>
            <a:ahLst/>
            <a:cxnLst/>
            <a:rect l="l" t="t" r="r" b="b"/>
            <a:pathLst>
              <a:path w="5584056" h="5481026">
                <a:moveTo>
                  <a:pt x="0" y="0"/>
                </a:moveTo>
                <a:lnTo>
                  <a:pt x="5584056" y="0"/>
                </a:lnTo>
                <a:lnTo>
                  <a:pt x="5584056" y="5481026"/>
                </a:lnTo>
                <a:lnTo>
                  <a:pt x="0" y="5481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54668" y="-807850"/>
            <a:ext cx="4447718" cy="3517490"/>
          </a:xfrm>
          <a:custGeom>
            <a:avLst/>
            <a:gdLst/>
            <a:ahLst/>
            <a:cxnLst/>
            <a:rect l="l" t="t" r="r" b="b"/>
            <a:pathLst>
              <a:path w="4447718" h="3517490">
                <a:moveTo>
                  <a:pt x="0" y="0"/>
                </a:moveTo>
                <a:lnTo>
                  <a:pt x="4447718" y="0"/>
                </a:lnTo>
                <a:lnTo>
                  <a:pt x="4447718" y="3517490"/>
                </a:lnTo>
                <a:lnTo>
                  <a:pt x="0" y="3517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980446" y="-2977942"/>
            <a:ext cx="5584060" cy="6519548"/>
          </a:xfrm>
          <a:custGeom>
            <a:avLst/>
            <a:gdLst/>
            <a:ahLst/>
            <a:cxnLst/>
            <a:rect l="l" t="t" r="r" b="b"/>
            <a:pathLst>
              <a:path w="5584060" h="6519548">
                <a:moveTo>
                  <a:pt x="0" y="0"/>
                </a:moveTo>
                <a:lnTo>
                  <a:pt x="5584060" y="0"/>
                </a:lnTo>
                <a:lnTo>
                  <a:pt x="5584060" y="6519548"/>
                </a:lnTo>
                <a:lnTo>
                  <a:pt x="0" y="65195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96650" y="9495550"/>
            <a:ext cx="1262650" cy="1465950"/>
          </a:xfrm>
          <a:custGeom>
            <a:avLst/>
            <a:gdLst/>
            <a:ahLst/>
            <a:cxnLst/>
            <a:rect l="l" t="t" r="r" b="b"/>
            <a:pathLst>
              <a:path w="1262650" h="1465950">
                <a:moveTo>
                  <a:pt x="0" y="0"/>
                </a:moveTo>
                <a:lnTo>
                  <a:pt x="1262650" y="0"/>
                </a:lnTo>
                <a:lnTo>
                  <a:pt x="1262650" y="1465950"/>
                </a:lnTo>
                <a:lnTo>
                  <a:pt x="0" y="14659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074050" y="7838676"/>
            <a:ext cx="1213950" cy="2891100"/>
          </a:xfrm>
          <a:custGeom>
            <a:avLst/>
            <a:gdLst/>
            <a:ahLst/>
            <a:cxnLst/>
            <a:rect l="l" t="t" r="r" b="b"/>
            <a:pathLst>
              <a:path w="1213950" h="2891100">
                <a:moveTo>
                  <a:pt x="0" y="0"/>
                </a:moveTo>
                <a:lnTo>
                  <a:pt x="1213950" y="0"/>
                </a:lnTo>
                <a:lnTo>
                  <a:pt x="1213950" y="2891100"/>
                </a:lnTo>
                <a:lnTo>
                  <a:pt x="0" y="2891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2757" y="8741361"/>
            <a:ext cx="1685768" cy="1720249"/>
          </a:xfrm>
          <a:custGeom>
            <a:avLst/>
            <a:gdLst/>
            <a:ahLst/>
            <a:cxnLst/>
            <a:rect l="l" t="t" r="r" b="b"/>
            <a:pathLst>
              <a:path w="1685768" h="1720249">
                <a:moveTo>
                  <a:pt x="0" y="0"/>
                </a:moveTo>
                <a:lnTo>
                  <a:pt x="1685768" y="0"/>
                </a:lnTo>
                <a:lnTo>
                  <a:pt x="1685768" y="1720248"/>
                </a:lnTo>
                <a:lnTo>
                  <a:pt x="0" y="17202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6664" y="8957762"/>
            <a:ext cx="1678946" cy="2073146"/>
          </a:xfrm>
          <a:custGeom>
            <a:avLst/>
            <a:gdLst/>
            <a:ahLst/>
            <a:cxnLst/>
            <a:rect l="l" t="t" r="r" b="b"/>
            <a:pathLst>
              <a:path w="1678946" h="2073146">
                <a:moveTo>
                  <a:pt x="0" y="0"/>
                </a:moveTo>
                <a:lnTo>
                  <a:pt x="1678946" y="0"/>
                </a:lnTo>
                <a:lnTo>
                  <a:pt x="1678946" y="2073146"/>
                </a:lnTo>
                <a:lnTo>
                  <a:pt x="0" y="20731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729182" y="2690000"/>
            <a:ext cx="2844784" cy="2763502"/>
          </a:xfrm>
          <a:custGeom>
            <a:avLst/>
            <a:gdLst/>
            <a:ahLst/>
            <a:cxnLst/>
            <a:rect l="l" t="t" r="r" b="b"/>
            <a:pathLst>
              <a:path w="2844784" h="2763502">
                <a:moveTo>
                  <a:pt x="0" y="0"/>
                </a:moveTo>
                <a:lnTo>
                  <a:pt x="2844784" y="0"/>
                </a:lnTo>
                <a:lnTo>
                  <a:pt x="2844784" y="2763502"/>
                </a:lnTo>
                <a:lnTo>
                  <a:pt x="0" y="276350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037024" y="3076387"/>
            <a:ext cx="2216719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3000" dirty="0">
                <a:solidFill>
                  <a:srgbClr val="FCF8F0"/>
                </a:solidFill>
                <a:latin typeface="Abril Fatface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82799" y="5579175"/>
            <a:ext cx="853755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vi-VN" sz="8000" b="1" dirty="0">
                <a:solidFill>
                  <a:srgbClr val="B185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530432" y="3005336"/>
            <a:ext cx="2751182" cy="4890952"/>
          </a:xfrm>
          <a:custGeom>
            <a:avLst/>
            <a:gdLst/>
            <a:ahLst/>
            <a:cxnLst/>
            <a:rect l="l" t="t" r="r" b="b"/>
            <a:pathLst>
              <a:path w="2751182" h="4890952">
                <a:moveTo>
                  <a:pt x="0" y="0"/>
                </a:moveTo>
                <a:lnTo>
                  <a:pt x="2751182" y="0"/>
                </a:lnTo>
                <a:lnTo>
                  <a:pt x="2751182" y="4890952"/>
                </a:lnTo>
                <a:lnTo>
                  <a:pt x="0" y="489095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784934" y="4196486"/>
            <a:ext cx="283574" cy="284260"/>
            <a:chOff x="0" y="0"/>
            <a:chExt cx="378099" cy="3790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77952" cy="378841"/>
            </a:xfrm>
            <a:custGeom>
              <a:avLst/>
              <a:gdLst/>
              <a:ahLst/>
              <a:cxnLst/>
              <a:rect l="l" t="t" r="r" b="b"/>
              <a:pathLst>
                <a:path w="377952" h="378841">
                  <a:moveTo>
                    <a:pt x="188976" y="0"/>
                  </a:moveTo>
                  <a:cubicBezTo>
                    <a:pt x="84582" y="0"/>
                    <a:pt x="0" y="84582"/>
                    <a:pt x="0" y="188976"/>
                  </a:cubicBezTo>
                  <a:cubicBezTo>
                    <a:pt x="0" y="294513"/>
                    <a:pt x="84582" y="378841"/>
                    <a:pt x="188976" y="378841"/>
                  </a:cubicBezTo>
                  <a:cubicBezTo>
                    <a:pt x="293370" y="378841"/>
                    <a:pt x="377952" y="294513"/>
                    <a:pt x="377952" y="188976"/>
                  </a:cubicBezTo>
                  <a:cubicBezTo>
                    <a:pt x="377952" y="84582"/>
                    <a:pt x="293370" y="0"/>
                    <a:pt x="188976" y="0"/>
                  </a:cubicBezTo>
                  <a:close/>
                </a:path>
              </a:pathLst>
            </a:custGeom>
            <a:solidFill>
              <a:srgbClr val="F8C48E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11137064" y="3384586"/>
            <a:ext cx="3406364" cy="4350388"/>
          </a:xfrm>
          <a:custGeom>
            <a:avLst/>
            <a:gdLst/>
            <a:ahLst/>
            <a:cxnLst/>
            <a:rect l="l" t="t" r="r" b="b"/>
            <a:pathLst>
              <a:path w="3406364" h="4350388">
                <a:moveTo>
                  <a:pt x="0" y="0"/>
                </a:moveTo>
                <a:lnTo>
                  <a:pt x="3406364" y="0"/>
                </a:lnTo>
                <a:lnTo>
                  <a:pt x="3406364" y="4350388"/>
                </a:lnTo>
                <a:lnTo>
                  <a:pt x="0" y="435038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137056" y="4380156"/>
            <a:ext cx="288340" cy="540832"/>
          </a:xfrm>
          <a:custGeom>
            <a:avLst/>
            <a:gdLst/>
            <a:ahLst/>
            <a:cxnLst/>
            <a:rect l="l" t="t" r="r" b="b"/>
            <a:pathLst>
              <a:path w="288340" h="540832">
                <a:moveTo>
                  <a:pt x="0" y="0"/>
                </a:moveTo>
                <a:lnTo>
                  <a:pt x="288340" y="0"/>
                </a:lnTo>
                <a:lnTo>
                  <a:pt x="288340" y="540832"/>
                </a:lnTo>
                <a:lnTo>
                  <a:pt x="0" y="54083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356242" y="6561772"/>
            <a:ext cx="288340" cy="540832"/>
          </a:xfrm>
          <a:custGeom>
            <a:avLst/>
            <a:gdLst/>
            <a:ahLst/>
            <a:cxnLst/>
            <a:rect l="l" t="t" r="r" b="b"/>
            <a:pathLst>
              <a:path w="288340" h="540832">
                <a:moveTo>
                  <a:pt x="0" y="0"/>
                </a:moveTo>
                <a:lnTo>
                  <a:pt x="288340" y="0"/>
                </a:lnTo>
                <a:lnTo>
                  <a:pt x="288340" y="540832"/>
                </a:lnTo>
                <a:lnTo>
                  <a:pt x="0" y="54083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794450" y="7213526"/>
            <a:ext cx="342332" cy="642124"/>
          </a:xfrm>
          <a:custGeom>
            <a:avLst/>
            <a:gdLst/>
            <a:ahLst/>
            <a:cxnLst/>
            <a:rect l="l" t="t" r="r" b="b"/>
            <a:pathLst>
              <a:path w="342332" h="642124">
                <a:moveTo>
                  <a:pt x="0" y="0"/>
                </a:moveTo>
                <a:lnTo>
                  <a:pt x="342332" y="0"/>
                </a:lnTo>
                <a:lnTo>
                  <a:pt x="342332" y="642124"/>
                </a:lnTo>
                <a:lnTo>
                  <a:pt x="0" y="64212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823064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96255" y="5482961"/>
            <a:ext cx="8845646" cy="9687353"/>
          </a:xfrm>
          <a:custGeom>
            <a:avLst/>
            <a:gdLst/>
            <a:ahLst/>
            <a:cxnLst/>
            <a:rect l="l" t="t" r="r" b="b"/>
            <a:pathLst>
              <a:path w="8845646" h="9687353">
                <a:moveTo>
                  <a:pt x="0" y="0"/>
                </a:moveTo>
                <a:lnTo>
                  <a:pt x="8845646" y="0"/>
                </a:lnTo>
                <a:lnTo>
                  <a:pt x="8845646" y="9687354"/>
                </a:lnTo>
                <a:lnTo>
                  <a:pt x="0" y="9687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54668" y="-807850"/>
            <a:ext cx="4447718" cy="3517490"/>
          </a:xfrm>
          <a:custGeom>
            <a:avLst/>
            <a:gdLst/>
            <a:ahLst/>
            <a:cxnLst/>
            <a:rect l="l" t="t" r="r" b="b"/>
            <a:pathLst>
              <a:path w="4447718" h="3517490">
                <a:moveTo>
                  <a:pt x="0" y="0"/>
                </a:moveTo>
                <a:lnTo>
                  <a:pt x="4447718" y="0"/>
                </a:lnTo>
                <a:lnTo>
                  <a:pt x="4447718" y="3517490"/>
                </a:lnTo>
                <a:lnTo>
                  <a:pt x="0" y="35174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160811" y="-5620860"/>
            <a:ext cx="8644989" cy="9072315"/>
          </a:xfrm>
          <a:custGeom>
            <a:avLst/>
            <a:gdLst/>
            <a:ahLst/>
            <a:cxnLst/>
            <a:rect l="l" t="t" r="r" b="b"/>
            <a:pathLst>
              <a:path w="8644989" h="9072315">
                <a:moveTo>
                  <a:pt x="0" y="0"/>
                </a:moveTo>
                <a:lnTo>
                  <a:pt x="8644990" y="0"/>
                </a:lnTo>
                <a:lnTo>
                  <a:pt x="8644990" y="9072314"/>
                </a:lnTo>
                <a:lnTo>
                  <a:pt x="0" y="90723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67224" y="5795915"/>
            <a:ext cx="2375870" cy="3129414"/>
          </a:xfrm>
          <a:custGeom>
            <a:avLst/>
            <a:gdLst/>
            <a:ahLst/>
            <a:cxnLst/>
            <a:rect l="l" t="t" r="r" b="b"/>
            <a:pathLst>
              <a:path w="2375870" h="3129414">
                <a:moveTo>
                  <a:pt x="0" y="0"/>
                </a:moveTo>
                <a:lnTo>
                  <a:pt x="2375870" y="0"/>
                </a:lnTo>
                <a:lnTo>
                  <a:pt x="2375870" y="3129414"/>
                </a:lnTo>
                <a:lnTo>
                  <a:pt x="0" y="31294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4227939">
            <a:off x="1003974" y="8678562"/>
            <a:ext cx="1116696" cy="1157182"/>
            <a:chOff x="0" y="0"/>
            <a:chExt cx="1488928" cy="1542909"/>
          </a:xfrm>
        </p:grpSpPr>
        <p:sp>
          <p:nvSpPr>
            <p:cNvPr id="7" name="Freeform 7"/>
            <p:cNvSpPr/>
            <p:nvPr/>
          </p:nvSpPr>
          <p:spPr>
            <a:xfrm>
              <a:off x="0" y="127"/>
              <a:ext cx="1488821" cy="1542415"/>
            </a:xfrm>
            <a:custGeom>
              <a:avLst/>
              <a:gdLst/>
              <a:ahLst/>
              <a:cxnLst/>
              <a:rect l="l" t="t" r="r" b="b"/>
              <a:pathLst>
                <a:path w="1488821" h="1542415">
                  <a:moveTo>
                    <a:pt x="746379" y="0"/>
                  </a:moveTo>
                  <a:cubicBezTo>
                    <a:pt x="1205230" y="0"/>
                    <a:pt x="1488821" y="520446"/>
                    <a:pt x="1359916" y="956310"/>
                  </a:cubicBezTo>
                  <a:cubicBezTo>
                    <a:pt x="1278763" y="1230376"/>
                    <a:pt x="1044194" y="1453134"/>
                    <a:pt x="766699" y="1521460"/>
                  </a:cubicBezTo>
                  <a:cubicBezTo>
                    <a:pt x="711454" y="1534922"/>
                    <a:pt x="654050" y="1542415"/>
                    <a:pt x="597027" y="1542415"/>
                  </a:cubicBezTo>
                  <a:cubicBezTo>
                    <a:pt x="514477" y="1542415"/>
                    <a:pt x="432816" y="1526667"/>
                    <a:pt x="358902" y="1490726"/>
                  </a:cubicBezTo>
                  <a:cubicBezTo>
                    <a:pt x="165735" y="1396873"/>
                    <a:pt x="57912" y="1180719"/>
                    <a:pt x="28067" y="967486"/>
                  </a:cubicBezTo>
                  <a:cubicBezTo>
                    <a:pt x="0" y="767334"/>
                    <a:pt x="30734" y="556387"/>
                    <a:pt x="129667" y="380365"/>
                  </a:cubicBezTo>
                  <a:cubicBezTo>
                    <a:pt x="228473" y="203835"/>
                    <a:pt x="397891" y="65024"/>
                    <a:pt x="594487" y="18161"/>
                  </a:cubicBezTo>
                  <a:cubicBezTo>
                    <a:pt x="646811" y="5842"/>
                    <a:pt x="697611" y="0"/>
                    <a:pt x="746379" y="0"/>
                  </a:cubicBezTo>
                  <a:close/>
                </a:path>
              </a:pathLst>
            </a:custGeom>
            <a:solidFill>
              <a:srgbClr val="FCE5CD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915815" y="8715814"/>
            <a:ext cx="1572254" cy="1721985"/>
          </a:xfrm>
          <a:custGeom>
            <a:avLst/>
            <a:gdLst/>
            <a:ahLst/>
            <a:cxnLst/>
            <a:rect l="l" t="t" r="r" b="b"/>
            <a:pathLst>
              <a:path w="1572254" h="1721985">
                <a:moveTo>
                  <a:pt x="0" y="0"/>
                </a:moveTo>
                <a:lnTo>
                  <a:pt x="1572254" y="0"/>
                </a:lnTo>
                <a:lnTo>
                  <a:pt x="1572254" y="1721984"/>
                </a:lnTo>
                <a:lnTo>
                  <a:pt x="0" y="17219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683" y="9778841"/>
            <a:ext cx="652049" cy="333982"/>
          </a:xfrm>
          <a:custGeom>
            <a:avLst/>
            <a:gdLst/>
            <a:ahLst/>
            <a:cxnLst/>
            <a:rect l="l" t="t" r="r" b="b"/>
            <a:pathLst>
              <a:path w="652049" h="333982">
                <a:moveTo>
                  <a:pt x="0" y="0"/>
                </a:moveTo>
                <a:lnTo>
                  <a:pt x="652048" y="0"/>
                </a:lnTo>
                <a:lnTo>
                  <a:pt x="652048" y="333982"/>
                </a:lnTo>
                <a:lnTo>
                  <a:pt x="0" y="3339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57800" y="2172826"/>
            <a:ext cx="7752052" cy="1073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50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lang="en-US" sz="5000" b="1" dirty="0">
              <a:solidFill>
                <a:srgbClr val="B185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484525" y="4141481"/>
            <a:ext cx="14715441" cy="309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8"/>
              </a:lnSpc>
            </a:pP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3600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4868"/>
              </a:lnSpc>
            </a:pPr>
            <a:r>
              <a:rPr lang="en-US" sz="36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 Thiết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TMĐT.</a:t>
            </a:r>
          </a:p>
          <a:p>
            <a:pPr algn="l">
              <a:lnSpc>
                <a:spcPts val="4868"/>
              </a:lnSpc>
            </a:pP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l">
              <a:lnSpc>
                <a:spcPts val="4868"/>
              </a:lnSpc>
            </a:pP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6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3600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26150" y="7290296"/>
            <a:ext cx="5032140" cy="4505034"/>
          </a:xfrm>
          <a:custGeom>
            <a:avLst/>
            <a:gdLst/>
            <a:ahLst/>
            <a:cxnLst/>
            <a:rect l="l" t="t" r="r" b="b"/>
            <a:pathLst>
              <a:path w="5032140" h="4505034">
                <a:moveTo>
                  <a:pt x="0" y="0"/>
                </a:moveTo>
                <a:lnTo>
                  <a:pt x="5032140" y="0"/>
                </a:lnTo>
                <a:lnTo>
                  <a:pt x="5032140" y="4505034"/>
                </a:lnTo>
                <a:lnTo>
                  <a:pt x="0" y="4505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39791" y="7654388"/>
            <a:ext cx="5339954" cy="4525808"/>
          </a:xfrm>
          <a:custGeom>
            <a:avLst/>
            <a:gdLst/>
            <a:ahLst/>
            <a:cxnLst/>
            <a:rect l="l" t="t" r="r" b="b"/>
            <a:pathLst>
              <a:path w="5339954" h="4525808">
                <a:moveTo>
                  <a:pt x="0" y="0"/>
                </a:moveTo>
                <a:lnTo>
                  <a:pt x="5339954" y="0"/>
                </a:lnTo>
                <a:lnTo>
                  <a:pt x="5339954" y="4525808"/>
                </a:lnTo>
                <a:lnTo>
                  <a:pt x="0" y="4525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203177">
            <a:off x="17270596" y="4907044"/>
            <a:ext cx="1247514" cy="1245174"/>
            <a:chOff x="0" y="0"/>
            <a:chExt cx="1663352" cy="1660232"/>
          </a:xfrm>
        </p:grpSpPr>
        <p:sp>
          <p:nvSpPr>
            <p:cNvPr id="5" name="Freeform 5"/>
            <p:cNvSpPr/>
            <p:nvPr/>
          </p:nvSpPr>
          <p:spPr>
            <a:xfrm>
              <a:off x="0" y="127"/>
              <a:ext cx="1663192" cy="1659890"/>
            </a:xfrm>
            <a:custGeom>
              <a:avLst/>
              <a:gdLst/>
              <a:ahLst/>
              <a:cxnLst/>
              <a:rect l="l" t="t" r="r" b="b"/>
              <a:pathLst>
                <a:path w="1663192" h="1659890">
                  <a:moveTo>
                    <a:pt x="833755" y="0"/>
                  </a:moveTo>
                  <a:cubicBezTo>
                    <a:pt x="1346327" y="0"/>
                    <a:pt x="1663192" y="559943"/>
                    <a:pt x="1519174" y="1029081"/>
                  </a:cubicBezTo>
                  <a:cubicBezTo>
                    <a:pt x="1428496" y="1323975"/>
                    <a:pt x="1166495" y="1563624"/>
                    <a:pt x="856488" y="1637284"/>
                  </a:cubicBezTo>
                  <a:cubicBezTo>
                    <a:pt x="794766" y="1651762"/>
                    <a:pt x="730631" y="1659890"/>
                    <a:pt x="667004" y="1659890"/>
                  </a:cubicBezTo>
                  <a:cubicBezTo>
                    <a:pt x="574802" y="1659890"/>
                    <a:pt x="483616" y="1642999"/>
                    <a:pt x="401066" y="1604264"/>
                  </a:cubicBezTo>
                  <a:cubicBezTo>
                    <a:pt x="185166" y="1503299"/>
                    <a:pt x="64643" y="1270762"/>
                    <a:pt x="31369" y="1041273"/>
                  </a:cubicBezTo>
                  <a:cubicBezTo>
                    <a:pt x="0" y="825881"/>
                    <a:pt x="34290" y="598932"/>
                    <a:pt x="144780" y="409575"/>
                  </a:cubicBezTo>
                  <a:cubicBezTo>
                    <a:pt x="255143" y="219583"/>
                    <a:pt x="444500" y="70231"/>
                    <a:pt x="664083" y="19812"/>
                  </a:cubicBezTo>
                  <a:cubicBezTo>
                    <a:pt x="722630" y="6350"/>
                    <a:pt x="779399" y="0"/>
                    <a:pt x="833755" y="0"/>
                  </a:cubicBezTo>
                  <a:close/>
                </a:path>
              </a:pathLst>
            </a:custGeom>
            <a:solidFill>
              <a:srgbClr val="FCE5CD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7421073" y="4983018"/>
            <a:ext cx="1426032" cy="1694326"/>
          </a:xfrm>
          <a:custGeom>
            <a:avLst/>
            <a:gdLst/>
            <a:ahLst/>
            <a:cxnLst/>
            <a:rect l="l" t="t" r="r" b="b"/>
            <a:pathLst>
              <a:path w="1426032" h="1694326">
                <a:moveTo>
                  <a:pt x="0" y="0"/>
                </a:moveTo>
                <a:lnTo>
                  <a:pt x="1426032" y="0"/>
                </a:lnTo>
                <a:lnTo>
                  <a:pt x="1426032" y="1694326"/>
                </a:lnTo>
                <a:lnTo>
                  <a:pt x="0" y="16943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541662" y="-6118591"/>
            <a:ext cx="9678021" cy="10114960"/>
          </a:xfrm>
          <a:custGeom>
            <a:avLst/>
            <a:gdLst/>
            <a:ahLst/>
            <a:cxnLst/>
            <a:rect l="l" t="t" r="r" b="b"/>
            <a:pathLst>
              <a:path w="9678021" h="10114960">
                <a:moveTo>
                  <a:pt x="0" y="0"/>
                </a:moveTo>
                <a:lnTo>
                  <a:pt x="9678022" y="0"/>
                </a:lnTo>
                <a:lnTo>
                  <a:pt x="9678022" y="10114960"/>
                </a:lnTo>
                <a:lnTo>
                  <a:pt x="0" y="10114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100163" y="3486150"/>
            <a:ext cx="11223296" cy="331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79"/>
              </a:lnSpc>
            </a:pPr>
            <a:r>
              <a:rPr lang="en-US" sz="10899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 ơn cô và các bạn đã lắng nghe</a:t>
            </a:r>
          </a:p>
        </p:txBody>
      </p:sp>
      <p:sp>
        <p:nvSpPr>
          <p:cNvPr id="9" name="Freeform 9"/>
          <p:cNvSpPr/>
          <p:nvPr/>
        </p:nvSpPr>
        <p:spPr>
          <a:xfrm>
            <a:off x="10339746" y="8502444"/>
            <a:ext cx="583022" cy="476194"/>
          </a:xfrm>
          <a:custGeom>
            <a:avLst/>
            <a:gdLst/>
            <a:ahLst/>
            <a:cxnLst/>
            <a:rect l="l" t="t" r="r" b="b"/>
            <a:pathLst>
              <a:path w="583022" h="476194">
                <a:moveTo>
                  <a:pt x="0" y="0"/>
                </a:moveTo>
                <a:lnTo>
                  <a:pt x="583022" y="0"/>
                </a:lnTo>
                <a:lnTo>
                  <a:pt x="583022" y="476194"/>
                </a:lnTo>
                <a:lnTo>
                  <a:pt x="0" y="4761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87900" y="4248426"/>
            <a:ext cx="1213950" cy="2891100"/>
          </a:xfrm>
          <a:custGeom>
            <a:avLst/>
            <a:gdLst/>
            <a:ahLst/>
            <a:cxnLst/>
            <a:rect l="l" t="t" r="r" b="b"/>
            <a:pathLst>
              <a:path w="1213950" h="2891100">
                <a:moveTo>
                  <a:pt x="0" y="0"/>
                </a:moveTo>
                <a:lnTo>
                  <a:pt x="1213950" y="0"/>
                </a:lnTo>
                <a:lnTo>
                  <a:pt x="1213950" y="2891100"/>
                </a:lnTo>
                <a:lnTo>
                  <a:pt x="0" y="28911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48150" y="5777550"/>
            <a:ext cx="277450" cy="520402"/>
          </a:xfrm>
          <a:custGeom>
            <a:avLst/>
            <a:gdLst/>
            <a:ahLst/>
            <a:cxnLst/>
            <a:rect l="l" t="t" r="r" b="b"/>
            <a:pathLst>
              <a:path w="277450" h="520402">
                <a:moveTo>
                  <a:pt x="0" y="0"/>
                </a:moveTo>
                <a:lnTo>
                  <a:pt x="277450" y="0"/>
                </a:lnTo>
                <a:lnTo>
                  <a:pt x="277450" y="520402"/>
                </a:lnTo>
                <a:lnTo>
                  <a:pt x="0" y="5204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848275" y="6954283"/>
            <a:ext cx="373134" cy="356326"/>
          </a:xfrm>
          <a:custGeom>
            <a:avLst/>
            <a:gdLst/>
            <a:ahLst/>
            <a:cxnLst/>
            <a:rect l="l" t="t" r="r" b="b"/>
            <a:pathLst>
              <a:path w="373134" h="356326">
                <a:moveTo>
                  <a:pt x="0" y="0"/>
                </a:moveTo>
                <a:lnTo>
                  <a:pt x="373134" y="0"/>
                </a:lnTo>
                <a:lnTo>
                  <a:pt x="373134" y="356326"/>
                </a:lnTo>
                <a:lnTo>
                  <a:pt x="0" y="3563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0" y="6220476"/>
            <a:ext cx="277450" cy="414002"/>
          </a:xfrm>
          <a:custGeom>
            <a:avLst/>
            <a:gdLst/>
            <a:ahLst/>
            <a:cxnLst/>
            <a:rect l="l" t="t" r="r" b="b"/>
            <a:pathLst>
              <a:path w="277450" h="414002">
                <a:moveTo>
                  <a:pt x="0" y="0"/>
                </a:moveTo>
                <a:lnTo>
                  <a:pt x="277450" y="0"/>
                </a:lnTo>
                <a:lnTo>
                  <a:pt x="277450" y="414002"/>
                </a:lnTo>
                <a:lnTo>
                  <a:pt x="0" y="41400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011750" y="3728024"/>
            <a:ext cx="277450" cy="520402"/>
          </a:xfrm>
          <a:custGeom>
            <a:avLst/>
            <a:gdLst/>
            <a:ahLst/>
            <a:cxnLst/>
            <a:rect l="l" t="t" r="r" b="b"/>
            <a:pathLst>
              <a:path w="277450" h="520402">
                <a:moveTo>
                  <a:pt x="0" y="0"/>
                </a:moveTo>
                <a:lnTo>
                  <a:pt x="277450" y="0"/>
                </a:lnTo>
                <a:lnTo>
                  <a:pt x="277450" y="520402"/>
                </a:lnTo>
                <a:lnTo>
                  <a:pt x="0" y="5204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74246" y="6314298"/>
            <a:ext cx="5584056" cy="5481026"/>
          </a:xfrm>
          <a:custGeom>
            <a:avLst/>
            <a:gdLst/>
            <a:ahLst/>
            <a:cxnLst/>
            <a:rect l="l" t="t" r="r" b="b"/>
            <a:pathLst>
              <a:path w="5584056" h="5481026">
                <a:moveTo>
                  <a:pt x="0" y="0"/>
                </a:moveTo>
                <a:lnTo>
                  <a:pt x="5584056" y="0"/>
                </a:lnTo>
                <a:lnTo>
                  <a:pt x="5584056" y="5481026"/>
                </a:lnTo>
                <a:lnTo>
                  <a:pt x="0" y="5481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54668" y="-807850"/>
            <a:ext cx="4447718" cy="3517490"/>
          </a:xfrm>
          <a:custGeom>
            <a:avLst/>
            <a:gdLst/>
            <a:ahLst/>
            <a:cxnLst/>
            <a:rect l="l" t="t" r="r" b="b"/>
            <a:pathLst>
              <a:path w="4447718" h="3517490">
                <a:moveTo>
                  <a:pt x="0" y="0"/>
                </a:moveTo>
                <a:lnTo>
                  <a:pt x="4447718" y="0"/>
                </a:lnTo>
                <a:lnTo>
                  <a:pt x="4447718" y="3517490"/>
                </a:lnTo>
                <a:lnTo>
                  <a:pt x="0" y="35174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980446" y="-2977942"/>
            <a:ext cx="5584060" cy="6519548"/>
          </a:xfrm>
          <a:custGeom>
            <a:avLst/>
            <a:gdLst/>
            <a:ahLst/>
            <a:cxnLst/>
            <a:rect l="l" t="t" r="r" b="b"/>
            <a:pathLst>
              <a:path w="5584060" h="6519548">
                <a:moveTo>
                  <a:pt x="0" y="0"/>
                </a:moveTo>
                <a:lnTo>
                  <a:pt x="5584060" y="0"/>
                </a:lnTo>
                <a:lnTo>
                  <a:pt x="5584060" y="6519548"/>
                </a:lnTo>
                <a:lnTo>
                  <a:pt x="0" y="65195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96650" y="9495550"/>
            <a:ext cx="1262650" cy="1465950"/>
          </a:xfrm>
          <a:custGeom>
            <a:avLst/>
            <a:gdLst/>
            <a:ahLst/>
            <a:cxnLst/>
            <a:rect l="l" t="t" r="r" b="b"/>
            <a:pathLst>
              <a:path w="1262650" h="1465950">
                <a:moveTo>
                  <a:pt x="0" y="0"/>
                </a:moveTo>
                <a:lnTo>
                  <a:pt x="1262650" y="0"/>
                </a:lnTo>
                <a:lnTo>
                  <a:pt x="1262650" y="1465950"/>
                </a:lnTo>
                <a:lnTo>
                  <a:pt x="0" y="14659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074050" y="7838676"/>
            <a:ext cx="1213950" cy="2891100"/>
          </a:xfrm>
          <a:custGeom>
            <a:avLst/>
            <a:gdLst/>
            <a:ahLst/>
            <a:cxnLst/>
            <a:rect l="l" t="t" r="r" b="b"/>
            <a:pathLst>
              <a:path w="1213950" h="2891100">
                <a:moveTo>
                  <a:pt x="0" y="0"/>
                </a:moveTo>
                <a:lnTo>
                  <a:pt x="1213950" y="0"/>
                </a:lnTo>
                <a:lnTo>
                  <a:pt x="1213950" y="2891100"/>
                </a:lnTo>
                <a:lnTo>
                  <a:pt x="0" y="28911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2757" y="8741361"/>
            <a:ext cx="1685768" cy="1720249"/>
          </a:xfrm>
          <a:custGeom>
            <a:avLst/>
            <a:gdLst/>
            <a:ahLst/>
            <a:cxnLst/>
            <a:rect l="l" t="t" r="r" b="b"/>
            <a:pathLst>
              <a:path w="1685768" h="1720249">
                <a:moveTo>
                  <a:pt x="0" y="0"/>
                </a:moveTo>
                <a:lnTo>
                  <a:pt x="1685768" y="0"/>
                </a:lnTo>
                <a:lnTo>
                  <a:pt x="1685768" y="1720248"/>
                </a:lnTo>
                <a:lnTo>
                  <a:pt x="0" y="172024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6664" y="8957762"/>
            <a:ext cx="1678946" cy="2073146"/>
          </a:xfrm>
          <a:custGeom>
            <a:avLst/>
            <a:gdLst/>
            <a:ahLst/>
            <a:cxnLst/>
            <a:rect l="l" t="t" r="r" b="b"/>
            <a:pathLst>
              <a:path w="1678946" h="2073146">
                <a:moveTo>
                  <a:pt x="0" y="0"/>
                </a:moveTo>
                <a:lnTo>
                  <a:pt x="1678946" y="0"/>
                </a:lnTo>
                <a:lnTo>
                  <a:pt x="1678946" y="2073146"/>
                </a:lnTo>
                <a:lnTo>
                  <a:pt x="0" y="20731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729182" y="2690000"/>
            <a:ext cx="2844784" cy="2763502"/>
          </a:xfrm>
          <a:custGeom>
            <a:avLst/>
            <a:gdLst/>
            <a:ahLst/>
            <a:cxnLst/>
            <a:rect l="l" t="t" r="r" b="b"/>
            <a:pathLst>
              <a:path w="2844784" h="2763502">
                <a:moveTo>
                  <a:pt x="0" y="0"/>
                </a:moveTo>
                <a:lnTo>
                  <a:pt x="2844784" y="0"/>
                </a:lnTo>
                <a:lnTo>
                  <a:pt x="2844784" y="2763502"/>
                </a:lnTo>
                <a:lnTo>
                  <a:pt x="0" y="276350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037025" y="3201750"/>
            <a:ext cx="2018550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3000" b="1">
                <a:solidFill>
                  <a:srgbClr val="FCF8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82801" y="5634250"/>
            <a:ext cx="853755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dirty="0">
                <a:solidFill>
                  <a:srgbClr val="B185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530432" y="3005336"/>
            <a:ext cx="2751182" cy="4890952"/>
          </a:xfrm>
          <a:custGeom>
            <a:avLst/>
            <a:gdLst/>
            <a:ahLst/>
            <a:cxnLst/>
            <a:rect l="l" t="t" r="r" b="b"/>
            <a:pathLst>
              <a:path w="2751182" h="4890952">
                <a:moveTo>
                  <a:pt x="0" y="0"/>
                </a:moveTo>
                <a:lnTo>
                  <a:pt x="2751182" y="0"/>
                </a:lnTo>
                <a:lnTo>
                  <a:pt x="2751182" y="4890952"/>
                </a:lnTo>
                <a:lnTo>
                  <a:pt x="0" y="48909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784934" y="4196486"/>
            <a:ext cx="283574" cy="284260"/>
            <a:chOff x="0" y="0"/>
            <a:chExt cx="378099" cy="3790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77952" cy="378841"/>
            </a:xfrm>
            <a:custGeom>
              <a:avLst/>
              <a:gdLst/>
              <a:ahLst/>
              <a:cxnLst/>
              <a:rect l="l" t="t" r="r" b="b"/>
              <a:pathLst>
                <a:path w="377952" h="378841">
                  <a:moveTo>
                    <a:pt x="188976" y="0"/>
                  </a:moveTo>
                  <a:cubicBezTo>
                    <a:pt x="84582" y="0"/>
                    <a:pt x="0" y="84582"/>
                    <a:pt x="0" y="188976"/>
                  </a:cubicBezTo>
                  <a:cubicBezTo>
                    <a:pt x="0" y="294513"/>
                    <a:pt x="84582" y="378841"/>
                    <a:pt x="188976" y="378841"/>
                  </a:cubicBezTo>
                  <a:cubicBezTo>
                    <a:pt x="293370" y="378841"/>
                    <a:pt x="377952" y="294513"/>
                    <a:pt x="377952" y="188976"/>
                  </a:cubicBezTo>
                  <a:cubicBezTo>
                    <a:pt x="377952" y="84582"/>
                    <a:pt x="293370" y="0"/>
                    <a:pt x="188976" y="0"/>
                  </a:cubicBezTo>
                  <a:close/>
                </a:path>
              </a:pathLst>
            </a:custGeom>
            <a:solidFill>
              <a:srgbClr val="F8C48E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11137064" y="3384586"/>
            <a:ext cx="3406364" cy="4350388"/>
          </a:xfrm>
          <a:custGeom>
            <a:avLst/>
            <a:gdLst/>
            <a:ahLst/>
            <a:cxnLst/>
            <a:rect l="l" t="t" r="r" b="b"/>
            <a:pathLst>
              <a:path w="3406364" h="4350388">
                <a:moveTo>
                  <a:pt x="0" y="0"/>
                </a:moveTo>
                <a:lnTo>
                  <a:pt x="3406364" y="0"/>
                </a:lnTo>
                <a:lnTo>
                  <a:pt x="3406364" y="4350388"/>
                </a:lnTo>
                <a:lnTo>
                  <a:pt x="0" y="435038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137056" y="4380156"/>
            <a:ext cx="288340" cy="540832"/>
          </a:xfrm>
          <a:custGeom>
            <a:avLst/>
            <a:gdLst/>
            <a:ahLst/>
            <a:cxnLst/>
            <a:rect l="l" t="t" r="r" b="b"/>
            <a:pathLst>
              <a:path w="288340" h="540832">
                <a:moveTo>
                  <a:pt x="0" y="0"/>
                </a:moveTo>
                <a:lnTo>
                  <a:pt x="288340" y="0"/>
                </a:lnTo>
                <a:lnTo>
                  <a:pt x="288340" y="540832"/>
                </a:lnTo>
                <a:lnTo>
                  <a:pt x="0" y="54083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356242" y="6561772"/>
            <a:ext cx="288340" cy="540832"/>
          </a:xfrm>
          <a:custGeom>
            <a:avLst/>
            <a:gdLst/>
            <a:ahLst/>
            <a:cxnLst/>
            <a:rect l="l" t="t" r="r" b="b"/>
            <a:pathLst>
              <a:path w="288340" h="540832">
                <a:moveTo>
                  <a:pt x="0" y="0"/>
                </a:moveTo>
                <a:lnTo>
                  <a:pt x="288340" y="0"/>
                </a:lnTo>
                <a:lnTo>
                  <a:pt x="288340" y="540832"/>
                </a:lnTo>
                <a:lnTo>
                  <a:pt x="0" y="54083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794450" y="7213526"/>
            <a:ext cx="342332" cy="642124"/>
          </a:xfrm>
          <a:custGeom>
            <a:avLst/>
            <a:gdLst/>
            <a:ahLst/>
            <a:cxnLst/>
            <a:rect l="l" t="t" r="r" b="b"/>
            <a:pathLst>
              <a:path w="342332" h="642124">
                <a:moveTo>
                  <a:pt x="0" y="0"/>
                </a:moveTo>
                <a:lnTo>
                  <a:pt x="342332" y="0"/>
                </a:lnTo>
                <a:lnTo>
                  <a:pt x="342332" y="642124"/>
                </a:lnTo>
                <a:lnTo>
                  <a:pt x="0" y="64212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0711" y="5700545"/>
            <a:ext cx="9299458" cy="8305001"/>
          </a:xfrm>
          <a:custGeom>
            <a:avLst/>
            <a:gdLst/>
            <a:ahLst/>
            <a:cxnLst/>
            <a:rect l="l" t="t" r="r" b="b"/>
            <a:pathLst>
              <a:path w="9299458" h="8305001">
                <a:moveTo>
                  <a:pt x="0" y="0"/>
                </a:moveTo>
                <a:lnTo>
                  <a:pt x="9299458" y="0"/>
                </a:lnTo>
                <a:lnTo>
                  <a:pt x="9299458" y="8305000"/>
                </a:lnTo>
                <a:lnTo>
                  <a:pt x="0" y="830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54668" y="-807850"/>
            <a:ext cx="4447718" cy="3517490"/>
          </a:xfrm>
          <a:custGeom>
            <a:avLst/>
            <a:gdLst/>
            <a:ahLst/>
            <a:cxnLst/>
            <a:rect l="l" t="t" r="r" b="b"/>
            <a:pathLst>
              <a:path w="4447718" h="3517490">
                <a:moveTo>
                  <a:pt x="0" y="0"/>
                </a:moveTo>
                <a:lnTo>
                  <a:pt x="4447718" y="0"/>
                </a:lnTo>
                <a:lnTo>
                  <a:pt x="4447718" y="3517490"/>
                </a:lnTo>
                <a:lnTo>
                  <a:pt x="0" y="35174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811714" y="-5920466"/>
            <a:ext cx="8644989" cy="9072315"/>
          </a:xfrm>
          <a:custGeom>
            <a:avLst/>
            <a:gdLst/>
            <a:ahLst/>
            <a:cxnLst/>
            <a:rect l="l" t="t" r="r" b="b"/>
            <a:pathLst>
              <a:path w="8644989" h="9072315">
                <a:moveTo>
                  <a:pt x="0" y="0"/>
                </a:moveTo>
                <a:lnTo>
                  <a:pt x="8644990" y="0"/>
                </a:lnTo>
                <a:lnTo>
                  <a:pt x="8644990" y="9072314"/>
                </a:lnTo>
                <a:lnTo>
                  <a:pt x="0" y="90723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454714" y="6204506"/>
            <a:ext cx="1562642" cy="3019414"/>
          </a:xfrm>
          <a:custGeom>
            <a:avLst/>
            <a:gdLst/>
            <a:ahLst/>
            <a:cxnLst/>
            <a:rect l="l" t="t" r="r" b="b"/>
            <a:pathLst>
              <a:path w="1562642" h="3019414">
                <a:moveTo>
                  <a:pt x="0" y="0"/>
                </a:moveTo>
                <a:lnTo>
                  <a:pt x="1562642" y="0"/>
                </a:lnTo>
                <a:lnTo>
                  <a:pt x="1562642" y="3019414"/>
                </a:lnTo>
                <a:lnTo>
                  <a:pt x="0" y="30194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080535" y="8927783"/>
            <a:ext cx="2034889" cy="2229366"/>
          </a:xfrm>
          <a:custGeom>
            <a:avLst/>
            <a:gdLst/>
            <a:ahLst/>
            <a:cxnLst/>
            <a:rect l="l" t="t" r="r" b="b"/>
            <a:pathLst>
              <a:path w="2034889" h="2229366">
                <a:moveTo>
                  <a:pt x="0" y="0"/>
                </a:moveTo>
                <a:lnTo>
                  <a:pt x="2034888" y="0"/>
                </a:lnTo>
                <a:lnTo>
                  <a:pt x="2034888" y="2229366"/>
                </a:lnTo>
                <a:lnTo>
                  <a:pt x="0" y="22293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92850" y="2234382"/>
            <a:ext cx="8751150" cy="81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6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6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600" b="1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95384" y="3263296"/>
            <a:ext cx="13731595" cy="6559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2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2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ngừng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bùng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nổ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tin,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2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cung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 trường trực tuyến thuận tiện </a:t>
            </a:r>
            <a:r>
              <a:rPr lang="en-US" sz="32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mua.</a:t>
            </a:r>
            <a:endParaRPr lang="en-US" sz="3200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3200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32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</a:t>
            </a:r>
            <a:r>
              <a:rPr lang="en-US" sz="32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 muốn</a:t>
            </a:r>
            <a:r>
              <a:rPr lang="vi-VN" sz="32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sắm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sz="3200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751891" y="7602933"/>
            <a:ext cx="490358" cy="424890"/>
          </a:xfrm>
          <a:custGeom>
            <a:avLst/>
            <a:gdLst/>
            <a:ahLst/>
            <a:cxnLst/>
            <a:rect l="l" t="t" r="r" b="b"/>
            <a:pathLst>
              <a:path w="490358" h="424890">
                <a:moveTo>
                  <a:pt x="0" y="0"/>
                </a:moveTo>
                <a:lnTo>
                  <a:pt x="490358" y="0"/>
                </a:lnTo>
                <a:lnTo>
                  <a:pt x="490358" y="424890"/>
                </a:lnTo>
                <a:lnTo>
                  <a:pt x="0" y="4248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683850" y="8317750"/>
            <a:ext cx="342332" cy="642124"/>
          </a:xfrm>
          <a:custGeom>
            <a:avLst/>
            <a:gdLst/>
            <a:ahLst/>
            <a:cxnLst/>
            <a:rect l="l" t="t" r="r" b="b"/>
            <a:pathLst>
              <a:path w="342332" h="642124">
                <a:moveTo>
                  <a:pt x="0" y="0"/>
                </a:moveTo>
                <a:lnTo>
                  <a:pt x="342332" y="0"/>
                </a:lnTo>
                <a:lnTo>
                  <a:pt x="342332" y="642124"/>
                </a:lnTo>
                <a:lnTo>
                  <a:pt x="0" y="6421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403283" y="1113929"/>
            <a:ext cx="1266228" cy="1230105"/>
          </a:xfrm>
          <a:custGeom>
            <a:avLst/>
            <a:gdLst/>
            <a:ahLst/>
            <a:cxnLst/>
            <a:rect l="l" t="t" r="r" b="b"/>
            <a:pathLst>
              <a:path w="1266228" h="1230105">
                <a:moveTo>
                  <a:pt x="0" y="0"/>
                </a:moveTo>
                <a:lnTo>
                  <a:pt x="1266228" y="0"/>
                </a:lnTo>
                <a:lnTo>
                  <a:pt x="1266228" y="1230104"/>
                </a:lnTo>
                <a:lnTo>
                  <a:pt x="0" y="123010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616026" y="1273800"/>
            <a:ext cx="1262650" cy="1465950"/>
          </a:xfrm>
          <a:custGeom>
            <a:avLst/>
            <a:gdLst/>
            <a:ahLst/>
            <a:cxnLst/>
            <a:rect l="l" t="t" r="r" b="b"/>
            <a:pathLst>
              <a:path w="1262650" h="1465950">
                <a:moveTo>
                  <a:pt x="0" y="0"/>
                </a:moveTo>
                <a:lnTo>
                  <a:pt x="1262650" y="0"/>
                </a:lnTo>
                <a:lnTo>
                  <a:pt x="1262650" y="1465950"/>
                </a:lnTo>
                <a:lnTo>
                  <a:pt x="0" y="146595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403300" y="4319550"/>
            <a:ext cx="342332" cy="642124"/>
          </a:xfrm>
          <a:custGeom>
            <a:avLst/>
            <a:gdLst/>
            <a:ahLst/>
            <a:cxnLst/>
            <a:rect l="l" t="t" r="r" b="b"/>
            <a:pathLst>
              <a:path w="342332" h="642124">
                <a:moveTo>
                  <a:pt x="0" y="0"/>
                </a:moveTo>
                <a:lnTo>
                  <a:pt x="342332" y="0"/>
                </a:lnTo>
                <a:lnTo>
                  <a:pt x="342332" y="642124"/>
                </a:lnTo>
                <a:lnTo>
                  <a:pt x="0" y="6421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Rectangle 14"/>
          <p:cNvSpPr/>
          <p:nvPr/>
        </p:nvSpPr>
        <p:spPr>
          <a:xfrm>
            <a:off x="2532862" y="950895"/>
            <a:ext cx="4602543" cy="1165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1.TỔNG QUAN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-3303713" y="2116855"/>
            <a:ext cx="1086817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5+ Website mỹ phẩm thiết kế đẹp, tạo chuyển đổi tốt [2024]">
            <a:extLst>
              <a:ext uri="{FF2B5EF4-FFF2-40B4-BE49-F238E27FC236}">
                <a16:creationId xmlns:a16="http://schemas.microsoft.com/office/drawing/2014/main" id="{E042217B-8D4F-4398-A99A-A0D501987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392" y="2863725"/>
            <a:ext cx="7288949" cy="544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/>
          <p:cNvSpPr/>
          <p:nvPr/>
        </p:nvSpPr>
        <p:spPr>
          <a:xfrm>
            <a:off x="-2416674" y="6049200"/>
            <a:ext cx="7548564" cy="6298992"/>
          </a:xfrm>
          <a:custGeom>
            <a:avLst/>
            <a:gdLst/>
            <a:ahLst/>
            <a:cxnLst/>
            <a:rect l="l" t="t" r="r" b="b"/>
            <a:pathLst>
              <a:path w="7548564" h="6298992">
                <a:moveTo>
                  <a:pt x="0" y="0"/>
                </a:moveTo>
                <a:lnTo>
                  <a:pt x="7548564" y="0"/>
                </a:lnTo>
                <a:lnTo>
                  <a:pt x="7548564" y="6298992"/>
                </a:lnTo>
                <a:lnTo>
                  <a:pt x="0" y="6298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54668" y="-807850"/>
            <a:ext cx="4447718" cy="3517490"/>
          </a:xfrm>
          <a:custGeom>
            <a:avLst/>
            <a:gdLst/>
            <a:ahLst/>
            <a:cxnLst/>
            <a:rect l="l" t="t" r="r" b="b"/>
            <a:pathLst>
              <a:path w="4447718" h="3517490">
                <a:moveTo>
                  <a:pt x="0" y="0"/>
                </a:moveTo>
                <a:lnTo>
                  <a:pt x="4447718" y="0"/>
                </a:lnTo>
                <a:lnTo>
                  <a:pt x="4447718" y="3517490"/>
                </a:lnTo>
                <a:lnTo>
                  <a:pt x="0" y="3517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16934" y="2345871"/>
            <a:ext cx="7760566" cy="742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3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en-US" sz="3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38773" y="3317849"/>
            <a:ext cx="9838057" cy="5082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2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Thách thức đ</a:t>
            </a:r>
            <a:r>
              <a:rPr lang="en-US" sz="32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ảm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vẹn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2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vi-VN" sz="320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3200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đòi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chi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gốc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3200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5997750" y="2534950"/>
            <a:ext cx="342332" cy="642124"/>
          </a:xfrm>
          <a:custGeom>
            <a:avLst/>
            <a:gdLst/>
            <a:ahLst/>
            <a:cxnLst/>
            <a:rect l="l" t="t" r="r" b="b"/>
            <a:pathLst>
              <a:path w="342332" h="642124">
                <a:moveTo>
                  <a:pt x="0" y="0"/>
                </a:moveTo>
                <a:lnTo>
                  <a:pt x="342332" y="0"/>
                </a:lnTo>
                <a:lnTo>
                  <a:pt x="342332" y="642124"/>
                </a:lnTo>
                <a:lnTo>
                  <a:pt x="0" y="642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419150" y="2066456"/>
            <a:ext cx="249772" cy="468480"/>
          </a:xfrm>
          <a:custGeom>
            <a:avLst/>
            <a:gdLst/>
            <a:ahLst/>
            <a:cxnLst/>
            <a:rect l="l" t="t" r="r" b="b"/>
            <a:pathLst>
              <a:path w="249772" h="468480">
                <a:moveTo>
                  <a:pt x="0" y="0"/>
                </a:moveTo>
                <a:lnTo>
                  <a:pt x="249772" y="0"/>
                </a:lnTo>
                <a:lnTo>
                  <a:pt x="249772" y="468480"/>
                </a:lnTo>
                <a:lnTo>
                  <a:pt x="0" y="4684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165994" y="2780103"/>
            <a:ext cx="1926974" cy="1879971"/>
          </a:xfrm>
          <a:custGeom>
            <a:avLst/>
            <a:gdLst/>
            <a:ahLst/>
            <a:cxnLst/>
            <a:rect l="l" t="t" r="r" b="b"/>
            <a:pathLst>
              <a:path w="1926974" h="1879971">
                <a:moveTo>
                  <a:pt x="0" y="0"/>
                </a:moveTo>
                <a:lnTo>
                  <a:pt x="1926974" y="0"/>
                </a:lnTo>
                <a:lnTo>
                  <a:pt x="1926974" y="1879970"/>
                </a:lnTo>
                <a:lnTo>
                  <a:pt x="0" y="18799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522500" y="5573150"/>
            <a:ext cx="1213950" cy="2891100"/>
          </a:xfrm>
          <a:custGeom>
            <a:avLst/>
            <a:gdLst/>
            <a:ahLst/>
            <a:cxnLst/>
            <a:rect l="l" t="t" r="r" b="b"/>
            <a:pathLst>
              <a:path w="1213950" h="2891100">
                <a:moveTo>
                  <a:pt x="0" y="0"/>
                </a:moveTo>
                <a:lnTo>
                  <a:pt x="1213950" y="0"/>
                </a:lnTo>
                <a:lnTo>
                  <a:pt x="1213950" y="2891100"/>
                </a:lnTo>
                <a:lnTo>
                  <a:pt x="0" y="28911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 10"/>
          <p:cNvSpPr/>
          <p:nvPr/>
        </p:nvSpPr>
        <p:spPr>
          <a:xfrm>
            <a:off x="2532862" y="950895"/>
            <a:ext cx="4602543" cy="1165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1.TỔNG QUAN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-3303713" y="2116855"/>
            <a:ext cx="1086817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/>
          <p:cNvSpPr/>
          <p:nvPr/>
        </p:nvSpPr>
        <p:spPr>
          <a:xfrm>
            <a:off x="10634900" y="7258308"/>
            <a:ext cx="4469910" cy="3119136"/>
          </a:xfrm>
          <a:custGeom>
            <a:avLst/>
            <a:gdLst/>
            <a:ahLst/>
            <a:cxnLst/>
            <a:rect l="l" t="t" r="r" b="b"/>
            <a:pathLst>
              <a:path w="3281916" h="3376857">
                <a:moveTo>
                  <a:pt x="0" y="0"/>
                </a:moveTo>
                <a:lnTo>
                  <a:pt x="3281916" y="0"/>
                </a:lnTo>
                <a:lnTo>
                  <a:pt x="3281916" y="3376858"/>
                </a:lnTo>
                <a:lnTo>
                  <a:pt x="0" y="3376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243057" y="7942555"/>
            <a:ext cx="1726160" cy="1324776"/>
          </a:xfrm>
          <a:custGeom>
            <a:avLst/>
            <a:gdLst/>
            <a:ahLst/>
            <a:cxnLst/>
            <a:rect l="l" t="t" r="r" b="b"/>
            <a:pathLst>
              <a:path w="1196472" h="1363640">
                <a:moveTo>
                  <a:pt x="0" y="0"/>
                </a:moveTo>
                <a:lnTo>
                  <a:pt x="1196472" y="0"/>
                </a:lnTo>
                <a:lnTo>
                  <a:pt x="1196472" y="1363640"/>
                </a:lnTo>
                <a:lnTo>
                  <a:pt x="0" y="1363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-4236075" y="5646705"/>
            <a:ext cx="8132858" cy="7653382"/>
          </a:xfrm>
          <a:custGeom>
            <a:avLst/>
            <a:gdLst/>
            <a:ahLst/>
            <a:cxnLst/>
            <a:rect l="l" t="t" r="r" b="b"/>
            <a:pathLst>
              <a:path w="8132858" h="7653382">
                <a:moveTo>
                  <a:pt x="0" y="0"/>
                </a:moveTo>
                <a:lnTo>
                  <a:pt x="8132858" y="0"/>
                </a:lnTo>
                <a:lnTo>
                  <a:pt x="8132858" y="7653382"/>
                </a:lnTo>
                <a:lnTo>
                  <a:pt x="0" y="76533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82321" y="-2127749"/>
            <a:ext cx="6792456" cy="6792456"/>
          </a:xfrm>
          <a:custGeom>
            <a:avLst/>
            <a:gdLst/>
            <a:ahLst/>
            <a:cxnLst/>
            <a:rect l="l" t="t" r="r" b="b"/>
            <a:pathLst>
              <a:path w="6792456" h="6792456">
                <a:moveTo>
                  <a:pt x="0" y="0"/>
                </a:moveTo>
                <a:lnTo>
                  <a:pt x="6792456" y="0"/>
                </a:lnTo>
                <a:lnTo>
                  <a:pt x="6792456" y="6792456"/>
                </a:lnTo>
                <a:lnTo>
                  <a:pt x="0" y="67924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1207" y="4416555"/>
            <a:ext cx="1266228" cy="1230105"/>
          </a:xfrm>
          <a:custGeom>
            <a:avLst/>
            <a:gdLst/>
            <a:ahLst/>
            <a:cxnLst/>
            <a:rect l="l" t="t" r="r" b="b"/>
            <a:pathLst>
              <a:path w="1266228" h="1230105">
                <a:moveTo>
                  <a:pt x="0" y="0"/>
                </a:moveTo>
                <a:lnTo>
                  <a:pt x="1266228" y="0"/>
                </a:lnTo>
                <a:lnTo>
                  <a:pt x="1266228" y="1230104"/>
                </a:lnTo>
                <a:lnTo>
                  <a:pt x="0" y="12301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43950" y="4576426"/>
            <a:ext cx="1262650" cy="1465950"/>
          </a:xfrm>
          <a:custGeom>
            <a:avLst/>
            <a:gdLst/>
            <a:ahLst/>
            <a:cxnLst/>
            <a:rect l="l" t="t" r="r" b="b"/>
            <a:pathLst>
              <a:path w="1262650" h="1465950">
                <a:moveTo>
                  <a:pt x="0" y="0"/>
                </a:moveTo>
                <a:lnTo>
                  <a:pt x="1262650" y="0"/>
                </a:lnTo>
                <a:lnTo>
                  <a:pt x="1262650" y="1465950"/>
                </a:lnTo>
                <a:lnTo>
                  <a:pt x="0" y="14659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3933" y="6042391"/>
            <a:ext cx="652049" cy="333982"/>
          </a:xfrm>
          <a:custGeom>
            <a:avLst/>
            <a:gdLst/>
            <a:ahLst/>
            <a:cxnLst/>
            <a:rect l="l" t="t" r="r" b="b"/>
            <a:pathLst>
              <a:path w="652049" h="333982">
                <a:moveTo>
                  <a:pt x="0" y="0"/>
                </a:moveTo>
                <a:lnTo>
                  <a:pt x="652048" y="0"/>
                </a:lnTo>
                <a:lnTo>
                  <a:pt x="652048" y="333982"/>
                </a:lnTo>
                <a:lnTo>
                  <a:pt x="0" y="3339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23496" y="9454013"/>
            <a:ext cx="1799023" cy="1987728"/>
          </a:xfrm>
          <a:custGeom>
            <a:avLst/>
            <a:gdLst/>
            <a:ahLst/>
            <a:cxnLst/>
            <a:rect l="l" t="t" r="r" b="b"/>
            <a:pathLst>
              <a:path w="1799023" h="1987728">
                <a:moveTo>
                  <a:pt x="0" y="0"/>
                </a:moveTo>
                <a:lnTo>
                  <a:pt x="1799024" y="0"/>
                </a:lnTo>
                <a:lnTo>
                  <a:pt x="1799024" y="1987728"/>
                </a:lnTo>
                <a:lnTo>
                  <a:pt x="0" y="198772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522500" y="7828150"/>
            <a:ext cx="1213950" cy="2891100"/>
          </a:xfrm>
          <a:custGeom>
            <a:avLst/>
            <a:gdLst/>
            <a:ahLst/>
            <a:cxnLst/>
            <a:rect l="l" t="t" r="r" b="b"/>
            <a:pathLst>
              <a:path w="1213950" h="2891100">
                <a:moveTo>
                  <a:pt x="0" y="0"/>
                </a:moveTo>
                <a:lnTo>
                  <a:pt x="1213950" y="0"/>
                </a:lnTo>
                <a:lnTo>
                  <a:pt x="1213950" y="2891100"/>
                </a:lnTo>
                <a:lnTo>
                  <a:pt x="0" y="28911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827550" y="2274334"/>
            <a:ext cx="4115026" cy="581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799"/>
              </a:lnSpc>
            </a:pP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36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600" b="1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414757" y="5883262"/>
            <a:ext cx="6694950" cy="569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600" b="1" dirty="0" err="1">
                <a:solidFill>
                  <a:srgbClr val="B185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3600" b="1" dirty="0">
                <a:solidFill>
                  <a:srgbClr val="B185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B185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en-US" sz="3600" b="1" dirty="0">
              <a:solidFill>
                <a:srgbClr val="B185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04066" y="3188867"/>
            <a:ext cx="7505523" cy="4343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wesite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32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sz="320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2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nhập.</a:t>
            </a:r>
            <a:endParaRPr lang="en-US" sz="3200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48581" y="6586259"/>
            <a:ext cx="6694950" cy="286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ct val="150000"/>
              </a:lnSpc>
              <a:buFont typeface="Arial"/>
              <a:buChar char="•"/>
            </a:pP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3200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4519" lvl="1" indent="-302260" algn="l">
              <a:lnSpc>
                <a:spcPct val="150000"/>
              </a:lnSpc>
              <a:buFont typeface="Arial"/>
              <a:buChar char="•"/>
            </a:pP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endParaRPr lang="en-US" sz="3200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4519" lvl="1" indent="-302260" algn="l">
              <a:lnSpc>
                <a:spcPct val="150000"/>
              </a:lnSpc>
              <a:buFont typeface="Arial"/>
              <a:buChar char="•"/>
            </a:pP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3200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4520" lvl="1" indent="-302260" algn="l">
              <a:lnSpc>
                <a:spcPct val="150000"/>
              </a:lnSpc>
              <a:buFont typeface="Arial"/>
              <a:buChar char="•"/>
            </a:pP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3200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3001517" y="2554518"/>
            <a:ext cx="3265721" cy="3155354"/>
          </a:xfrm>
          <a:custGeom>
            <a:avLst/>
            <a:gdLst/>
            <a:ahLst/>
            <a:cxnLst/>
            <a:rect l="l" t="t" r="r" b="b"/>
            <a:pathLst>
              <a:path w="3211713" h="3172964">
                <a:moveTo>
                  <a:pt x="0" y="0"/>
                </a:moveTo>
                <a:lnTo>
                  <a:pt x="3211714" y="0"/>
                </a:lnTo>
                <a:lnTo>
                  <a:pt x="3211714" y="3172964"/>
                </a:lnTo>
                <a:lnTo>
                  <a:pt x="0" y="317296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876118" y="3596003"/>
            <a:ext cx="1516517" cy="1328349"/>
          </a:xfrm>
          <a:custGeom>
            <a:avLst/>
            <a:gdLst/>
            <a:ahLst/>
            <a:cxnLst/>
            <a:rect l="l" t="t" r="r" b="b"/>
            <a:pathLst>
              <a:path w="1196426" h="1111346">
                <a:moveTo>
                  <a:pt x="0" y="0"/>
                </a:moveTo>
                <a:lnTo>
                  <a:pt x="1196426" y="0"/>
                </a:lnTo>
                <a:lnTo>
                  <a:pt x="1196426" y="1111346"/>
                </a:lnTo>
                <a:lnTo>
                  <a:pt x="0" y="111134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7" name="Rectangle 16"/>
          <p:cNvSpPr/>
          <p:nvPr/>
        </p:nvSpPr>
        <p:spPr>
          <a:xfrm>
            <a:off x="2532862" y="950895"/>
            <a:ext cx="460254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1.TỔNG QUAN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-3303713" y="2116855"/>
            <a:ext cx="1086817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71039" y="6315262"/>
            <a:ext cx="9463496" cy="9385252"/>
          </a:xfrm>
          <a:custGeom>
            <a:avLst/>
            <a:gdLst/>
            <a:ahLst/>
            <a:cxnLst/>
            <a:rect l="l" t="t" r="r" b="b"/>
            <a:pathLst>
              <a:path w="9463496" h="9385252">
                <a:moveTo>
                  <a:pt x="0" y="0"/>
                </a:moveTo>
                <a:lnTo>
                  <a:pt x="9463496" y="0"/>
                </a:lnTo>
                <a:lnTo>
                  <a:pt x="9463496" y="9385252"/>
                </a:lnTo>
                <a:lnTo>
                  <a:pt x="0" y="9385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52858" y="-766776"/>
            <a:ext cx="2668723" cy="3057821"/>
          </a:xfrm>
          <a:custGeom>
            <a:avLst/>
            <a:gdLst/>
            <a:ahLst/>
            <a:cxnLst/>
            <a:rect l="l" t="t" r="r" b="b"/>
            <a:pathLst>
              <a:path w="2668723" h="3057821">
                <a:moveTo>
                  <a:pt x="0" y="0"/>
                </a:moveTo>
                <a:lnTo>
                  <a:pt x="2668722" y="0"/>
                </a:lnTo>
                <a:lnTo>
                  <a:pt x="2668722" y="3057820"/>
                </a:lnTo>
                <a:lnTo>
                  <a:pt x="0" y="30578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7962" y="5703126"/>
            <a:ext cx="1471120" cy="1514152"/>
          </a:xfrm>
          <a:custGeom>
            <a:avLst/>
            <a:gdLst/>
            <a:ahLst/>
            <a:cxnLst/>
            <a:rect l="l" t="t" r="r" b="b"/>
            <a:pathLst>
              <a:path w="1471120" h="1514152">
                <a:moveTo>
                  <a:pt x="0" y="0"/>
                </a:moveTo>
                <a:lnTo>
                  <a:pt x="1471120" y="0"/>
                </a:lnTo>
                <a:lnTo>
                  <a:pt x="1471120" y="1514152"/>
                </a:lnTo>
                <a:lnTo>
                  <a:pt x="0" y="15141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85327" y="5956123"/>
            <a:ext cx="1753289" cy="1510934"/>
          </a:xfrm>
          <a:custGeom>
            <a:avLst/>
            <a:gdLst/>
            <a:ahLst/>
            <a:cxnLst/>
            <a:rect l="l" t="t" r="r" b="b"/>
            <a:pathLst>
              <a:path w="1753289" h="1510934">
                <a:moveTo>
                  <a:pt x="0" y="0"/>
                </a:moveTo>
                <a:lnTo>
                  <a:pt x="1753288" y="0"/>
                </a:lnTo>
                <a:lnTo>
                  <a:pt x="1753288" y="1510934"/>
                </a:lnTo>
                <a:lnTo>
                  <a:pt x="0" y="15109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00578" y="7658168"/>
            <a:ext cx="2659674" cy="3062357"/>
          </a:xfrm>
          <a:custGeom>
            <a:avLst/>
            <a:gdLst/>
            <a:ahLst/>
            <a:cxnLst/>
            <a:rect l="l" t="t" r="r" b="b"/>
            <a:pathLst>
              <a:path w="2659674" h="3062357">
                <a:moveTo>
                  <a:pt x="0" y="0"/>
                </a:moveTo>
                <a:lnTo>
                  <a:pt x="2659674" y="0"/>
                </a:lnTo>
                <a:lnTo>
                  <a:pt x="2659674" y="3062358"/>
                </a:lnTo>
                <a:lnTo>
                  <a:pt x="0" y="30623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220325" y="2853569"/>
            <a:ext cx="533790" cy="433028"/>
          </a:xfrm>
          <a:custGeom>
            <a:avLst/>
            <a:gdLst/>
            <a:ahLst/>
            <a:cxnLst/>
            <a:rect l="l" t="t" r="r" b="b"/>
            <a:pathLst>
              <a:path w="533790" h="433028">
                <a:moveTo>
                  <a:pt x="0" y="0"/>
                </a:moveTo>
                <a:lnTo>
                  <a:pt x="533790" y="0"/>
                </a:lnTo>
                <a:lnTo>
                  <a:pt x="533790" y="433028"/>
                </a:lnTo>
                <a:lnTo>
                  <a:pt x="0" y="433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678850" y="2239974"/>
            <a:ext cx="277450" cy="520402"/>
          </a:xfrm>
          <a:custGeom>
            <a:avLst/>
            <a:gdLst/>
            <a:ahLst/>
            <a:cxnLst/>
            <a:rect l="l" t="t" r="r" b="b"/>
            <a:pathLst>
              <a:path w="277450" h="520402">
                <a:moveTo>
                  <a:pt x="0" y="0"/>
                </a:moveTo>
                <a:lnTo>
                  <a:pt x="277450" y="0"/>
                </a:lnTo>
                <a:lnTo>
                  <a:pt x="277450" y="520402"/>
                </a:lnTo>
                <a:lnTo>
                  <a:pt x="0" y="5204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0000" y="8273524"/>
            <a:ext cx="277450" cy="520402"/>
          </a:xfrm>
          <a:custGeom>
            <a:avLst/>
            <a:gdLst/>
            <a:ahLst/>
            <a:cxnLst/>
            <a:rect l="l" t="t" r="r" b="b"/>
            <a:pathLst>
              <a:path w="277450" h="520402">
                <a:moveTo>
                  <a:pt x="0" y="0"/>
                </a:moveTo>
                <a:lnTo>
                  <a:pt x="277450" y="0"/>
                </a:lnTo>
                <a:lnTo>
                  <a:pt x="277450" y="520402"/>
                </a:lnTo>
                <a:lnTo>
                  <a:pt x="0" y="5204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374388" y="4063896"/>
            <a:ext cx="2427115" cy="2427115"/>
          </a:xfrm>
          <a:custGeom>
            <a:avLst/>
            <a:gdLst/>
            <a:ahLst/>
            <a:cxnLst/>
            <a:rect l="l" t="t" r="r" b="b"/>
            <a:pathLst>
              <a:path w="2427115" h="2427115">
                <a:moveTo>
                  <a:pt x="0" y="0"/>
                </a:moveTo>
                <a:lnTo>
                  <a:pt x="2427114" y="0"/>
                </a:lnTo>
                <a:lnTo>
                  <a:pt x="2427114" y="2427115"/>
                </a:lnTo>
                <a:lnTo>
                  <a:pt x="0" y="242711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518417" y="3891611"/>
            <a:ext cx="3019153" cy="2581264"/>
          </a:xfrm>
          <a:custGeom>
            <a:avLst/>
            <a:gdLst/>
            <a:ahLst/>
            <a:cxnLst/>
            <a:rect l="l" t="t" r="r" b="b"/>
            <a:pathLst>
              <a:path w="3019153" h="2581264">
                <a:moveTo>
                  <a:pt x="0" y="0"/>
                </a:moveTo>
                <a:lnTo>
                  <a:pt x="3019154" y="0"/>
                </a:lnTo>
                <a:lnTo>
                  <a:pt x="3019154" y="2581264"/>
                </a:lnTo>
                <a:lnTo>
                  <a:pt x="0" y="258126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8989" r="-898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254484" y="4221831"/>
            <a:ext cx="2388148" cy="2270530"/>
          </a:xfrm>
          <a:custGeom>
            <a:avLst/>
            <a:gdLst/>
            <a:ahLst/>
            <a:cxnLst/>
            <a:rect l="l" t="t" r="r" b="b"/>
            <a:pathLst>
              <a:path w="2388148" h="2270530">
                <a:moveTo>
                  <a:pt x="0" y="0"/>
                </a:moveTo>
                <a:lnTo>
                  <a:pt x="2388148" y="0"/>
                </a:lnTo>
                <a:lnTo>
                  <a:pt x="2388148" y="2270530"/>
                </a:lnTo>
                <a:lnTo>
                  <a:pt x="0" y="227053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158353" y="7016703"/>
            <a:ext cx="3573416" cy="2011827"/>
          </a:xfrm>
          <a:custGeom>
            <a:avLst/>
            <a:gdLst/>
            <a:ahLst/>
            <a:cxnLst/>
            <a:rect l="l" t="t" r="r" b="b"/>
            <a:pathLst>
              <a:path w="3573416" h="2011827">
                <a:moveTo>
                  <a:pt x="0" y="0"/>
                </a:moveTo>
                <a:lnTo>
                  <a:pt x="3573416" y="0"/>
                </a:lnTo>
                <a:lnTo>
                  <a:pt x="3573416" y="2011828"/>
                </a:lnTo>
                <a:lnTo>
                  <a:pt x="0" y="201182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135404" y="7279215"/>
            <a:ext cx="3963805" cy="1749315"/>
          </a:xfrm>
          <a:custGeom>
            <a:avLst/>
            <a:gdLst/>
            <a:ahLst/>
            <a:cxnLst/>
            <a:rect l="l" t="t" r="r" b="b"/>
            <a:pathLst>
              <a:path w="3963805" h="1749315">
                <a:moveTo>
                  <a:pt x="0" y="0"/>
                </a:moveTo>
                <a:lnTo>
                  <a:pt x="3963805" y="0"/>
                </a:lnTo>
                <a:lnTo>
                  <a:pt x="3963805" y="1749316"/>
                </a:lnTo>
                <a:lnTo>
                  <a:pt x="0" y="174931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613336" y="6871428"/>
            <a:ext cx="3063606" cy="2157102"/>
          </a:xfrm>
          <a:custGeom>
            <a:avLst/>
            <a:gdLst/>
            <a:ahLst/>
            <a:cxnLst/>
            <a:rect l="l" t="t" r="r" b="b"/>
            <a:pathLst>
              <a:path w="4407868" h="2938579">
                <a:moveTo>
                  <a:pt x="0" y="0"/>
                </a:moveTo>
                <a:lnTo>
                  <a:pt x="4407868" y="0"/>
                </a:lnTo>
                <a:lnTo>
                  <a:pt x="4407868" y="2938579"/>
                </a:lnTo>
                <a:lnTo>
                  <a:pt x="0" y="293857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200400" y="2776991"/>
            <a:ext cx="1077545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3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532862" y="950895"/>
            <a:ext cx="460254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1.TỔNG QUAN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-3303713" y="2116855"/>
            <a:ext cx="1086817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74246" y="6314298"/>
            <a:ext cx="5584056" cy="5481026"/>
          </a:xfrm>
          <a:custGeom>
            <a:avLst/>
            <a:gdLst/>
            <a:ahLst/>
            <a:cxnLst/>
            <a:rect l="l" t="t" r="r" b="b"/>
            <a:pathLst>
              <a:path w="5584056" h="5481026">
                <a:moveTo>
                  <a:pt x="0" y="0"/>
                </a:moveTo>
                <a:lnTo>
                  <a:pt x="5584056" y="0"/>
                </a:lnTo>
                <a:lnTo>
                  <a:pt x="5584056" y="5481026"/>
                </a:lnTo>
                <a:lnTo>
                  <a:pt x="0" y="5481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54668" y="-807850"/>
            <a:ext cx="4447718" cy="3517490"/>
          </a:xfrm>
          <a:custGeom>
            <a:avLst/>
            <a:gdLst/>
            <a:ahLst/>
            <a:cxnLst/>
            <a:rect l="l" t="t" r="r" b="b"/>
            <a:pathLst>
              <a:path w="4447718" h="3517490">
                <a:moveTo>
                  <a:pt x="0" y="0"/>
                </a:moveTo>
                <a:lnTo>
                  <a:pt x="4447718" y="0"/>
                </a:lnTo>
                <a:lnTo>
                  <a:pt x="4447718" y="3517490"/>
                </a:lnTo>
                <a:lnTo>
                  <a:pt x="0" y="3517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980446" y="-2977942"/>
            <a:ext cx="5584060" cy="6519548"/>
          </a:xfrm>
          <a:custGeom>
            <a:avLst/>
            <a:gdLst/>
            <a:ahLst/>
            <a:cxnLst/>
            <a:rect l="l" t="t" r="r" b="b"/>
            <a:pathLst>
              <a:path w="5584060" h="6519548">
                <a:moveTo>
                  <a:pt x="0" y="0"/>
                </a:moveTo>
                <a:lnTo>
                  <a:pt x="5584060" y="0"/>
                </a:lnTo>
                <a:lnTo>
                  <a:pt x="5584060" y="6519548"/>
                </a:lnTo>
                <a:lnTo>
                  <a:pt x="0" y="65195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96650" y="9495550"/>
            <a:ext cx="1262650" cy="1465950"/>
          </a:xfrm>
          <a:custGeom>
            <a:avLst/>
            <a:gdLst/>
            <a:ahLst/>
            <a:cxnLst/>
            <a:rect l="l" t="t" r="r" b="b"/>
            <a:pathLst>
              <a:path w="1262650" h="1465950">
                <a:moveTo>
                  <a:pt x="0" y="0"/>
                </a:moveTo>
                <a:lnTo>
                  <a:pt x="1262650" y="0"/>
                </a:lnTo>
                <a:lnTo>
                  <a:pt x="1262650" y="1465950"/>
                </a:lnTo>
                <a:lnTo>
                  <a:pt x="0" y="14659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074050" y="7838676"/>
            <a:ext cx="1213950" cy="2891100"/>
          </a:xfrm>
          <a:custGeom>
            <a:avLst/>
            <a:gdLst/>
            <a:ahLst/>
            <a:cxnLst/>
            <a:rect l="l" t="t" r="r" b="b"/>
            <a:pathLst>
              <a:path w="1213950" h="2891100">
                <a:moveTo>
                  <a:pt x="0" y="0"/>
                </a:moveTo>
                <a:lnTo>
                  <a:pt x="1213950" y="0"/>
                </a:lnTo>
                <a:lnTo>
                  <a:pt x="1213950" y="2891100"/>
                </a:lnTo>
                <a:lnTo>
                  <a:pt x="0" y="2891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2757" y="8741361"/>
            <a:ext cx="1685768" cy="1720249"/>
          </a:xfrm>
          <a:custGeom>
            <a:avLst/>
            <a:gdLst/>
            <a:ahLst/>
            <a:cxnLst/>
            <a:rect l="l" t="t" r="r" b="b"/>
            <a:pathLst>
              <a:path w="1685768" h="1720249">
                <a:moveTo>
                  <a:pt x="0" y="0"/>
                </a:moveTo>
                <a:lnTo>
                  <a:pt x="1685768" y="0"/>
                </a:lnTo>
                <a:lnTo>
                  <a:pt x="1685768" y="1720248"/>
                </a:lnTo>
                <a:lnTo>
                  <a:pt x="0" y="17202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6664" y="8957762"/>
            <a:ext cx="1678946" cy="2073146"/>
          </a:xfrm>
          <a:custGeom>
            <a:avLst/>
            <a:gdLst/>
            <a:ahLst/>
            <a:cxnLst/>
            <a:rect l="l" t="t" r="r" b="b"/>
            <a:pathLst>
              <a:path w="1678946" h="2073146">
                <a:moveTo>
                  <a:pt x="0" y="0"/>
                </a:moveTo>
                <a:lnTo>
                  <a:pt x="1678946" y="0"/>
                </a:lnTo>
                <a:lnTo>
                  <a:pt x="1678946" y="2073146"/>
                </a:lnTo>
                <a:lnTo>
                  <a:pt x="0" y="20731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729182" y="2690000"/>
            <a:ext cx="2844784" cy="2763502"/>
          </a:xfrm>
          <a:custGeom>
            <a:avLst/>
            <a:gdLst/>
            <a:ahLst/>
            <a:cxnLst/>
            <a:rect l="l" t="t" r="r" b="b"/>
            <a:pathLst>
              <a:path w="2844784" h="2763502">
                <a:moveTo>
                  <a:pt x="0" y="0"/>
                </a:moveTo>
                <a:lnTo>
                  <a:pt x="2844784" y="0"/>
                </a:lnTo>
                <a:lnTo>
                  <a:pt x="2844784" y="2763502"/>
                </a:lnTo>
                <a:lnTo>
                  <a:pt x="0" y="276350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037025" y="3076387"/>
            <a:ext cx="2018550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3000" dirty="0">
                <a:solidFill>
                  <a:srgbClr val="FCF8F0"/>
                </a:solidFill>
                <a:latin typeface="Abril Fatface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82799" y="5579175"/>
            <a:ext cx="8537550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dirty="0">
                <a:solidFill>
                  <a:srgbClr val="B185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530432" y="3005336"/>
            <a:ext cx="2751182" cy="4890952"/>
          </a:xfrm>
          <a:custGeom>
            <a:avLst/>
            <a:gdLst/>
            <a:ahLst/>
            <a:cxnLst/>
            <a:rect l="l" t="t" r="r" b="b"/>
            <a:pathLst>
              <a:path w="2751182" h="4890952">
                <a:moveTo>
                  <a:pt x="0" y="0"/>
                </a:moveTo>
                <a:lnTo>
                  <a:pt x="2751182" y="0"/>
                </a:lnTo>
                <a:lnTo>
                  <a:pt x="2751182" y="4890952"/>
                </a:lnTo>
                <a:lnTo>
                  <a:pt x="0" y="489095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784934" y="4196486"/>
            <a:ext cx="283574" cy="284260"/>
            <a:chOff x="0" y="0"/>
            <a:chExt cx="378099" cy="3790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77952" cy="378841"/>
            </a:xfrm>
            <a:custGeom>
              <a:avLst/>
              <a:gdLst/>
              <a:ahLst/>
              <a:cxnLst/>
              <a:rect l="l" t="t" r="r" b="b"/>
              <a:pathLst>
                <a:path w="377952" h="378841">
                  <a:moveTo>
                    <a:pt x="188976" y="0"/>
                  </a:moveTo>
                  <a:cubicBezTo>
                    <a:pt x="84582" y="0"/>
                    <a:pt x="0" y="84582"/>
                    <a:pt x="0" y="188976"/>
                  </a:cubicBezTo>
                  <a:cubicBezTo>
                    <a:pt x="0" y="294513"/>
                    <a:pt x="84582" y="378841"/>
                    <a:pt x="188976" y="378841"/>
                  </a:cubicBezTo>
                  <a:cubicBezTo>
                    <a:pt x="293370" y="378841"/>
                    <a:pt x="377952" y="294513"/>
                    <a:pt x="377952" y="188976"/>
                  </a:cubicBezTo>
                  <a:cubicBezTo>
                    <a:pt x="377952" y="84582"/>
                    <a:pt x="293370" y="0"/>
                    <a:pt x="188976" y="0"/>
                  </a:cubicBezTo>
                  <a:close/>
                </a:path>
              </a:pathLst>
            </a:custGeom>
            <a:solidFill>
              <a:srgbClr val="F8C48E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11137064" y="3384586"/>
            <a:ext cx="3406364" cy="4350388"/>
          </a:xfrm>
          <a:custGeom>
            <a:avLst/>
            <a:gdLst/>
            <a:ahLst/>
            <a:cxnLst/>
            <a:rect l="l" t="t" r="r" b="b"/>
            <a:pathLst>
              <a:path w="3406364" h="4350388">
                <a:moveTo>
                  <a:pt x="0" y="0"/>
                </a:moveTo>
                <a:lnTo>
                  <a:pt x="3406364" y="0"/>
                </a:lnTo>
                <a:lnTo>
                  <a:pt x="3406364" y="4350388"/>
                </a:lnTo>
                <a:lnTo>
                  <a:pt x="0" y="435038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137056" y="4380156"/>
            <a:ext cx="288340" cy="540832"/>
          </a:xfrm>
          <a:custGeom>
            <a:avLst/>
            <a:gdLst/>
            <a:ahLst/>
            <a:cxnLst/>
            <a:rect l="l" t="t" r="r" b="b"/>
            <a:pathLst>
              <a:path w="288340" h="540832">
                <a:moveTo>
                  <a:pt x="0" y="0"/>
                </a:moveTo>
                <a:lnTo>
                  <a:pt x="288340" y="0"/>
                </a:lnTo>
                <a:lnTo>
                  <a:pt x="288340" y="540832"/>
                </a:lnTo>
                <a:lnTo>
                  <a:pt x="0" y="54083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356242" y="6561772"/>
            <a:ext cx="288340" cy="540832"/>
          </a:xfrm>
          <a:custGeom>
            <a:avLst/>
            <a:gdLst/>
            <a:ahLst/>
            <a:cxnLst/>
            <a:rect l="l" t="t" r="r" b="b"/>
            <a:pathLst>
              <a:path w="288340" h="540832">
                <a:moveTo>
                  <a:pt x="0" y="0"/>
                </a:moveTo>
                <a:lnTo>
                  <a:pt x="288340" y="0"/>
                </a:lnTo>
                <a:lnTo>
                  <a:pt x="288340" y="540832"/>
                </a:lnTo>
                <a:lnTo>
                  <a:pt x="0" y="54083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794450" y="7213526"/>
            <a:ext cx="342332" cy="642124"/>
          </a:xfrm>
          <a:custGeom>
            <a:avLst/>
            <a:gdLst/>
            <a:ahLst/>
            <a:cxnLst/>
            <a:rect l="l" t="t" r="r" b="b"/>
            <a:pathLst>
              <a:path w="342332" h="642124">
                <a:moveTo>
                  <a:pt x="0" y="0"/>
                </a:moveTo>
                <a:lnTo>
                  <a:pt x="342332" y="0"/>
                </a:lnTo>
                <a:lnTo>
                  <a:pt x="342332" y="642124"/>
                </a:lnTo>
                <a:lnTo>
                  <a:pt x="0" y="64212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36075" y="5646705"/>
            <a:ext cx="8132858" cy="7653382"/>
          </a:xfrm>
          <a:custGeom>
            <a:avLst/>
            <a:gdLst/>
            <a:ahLst/>
            <a:cxnLst/>
            <a:rect l="l" t="t" r="r" b="b"/>
            <a:pathLst>
              <a:path w="8132858" h="7653382">
                <a:moveTo>
                  <a:pt x="0" y="0"/>
                </a:moveTo>
                <a:lnTo>
                  <a:pt x="8132858" y="0"/>
                </a:lnTo>
                <a:lnTo>
                  <a:pt x="8132858" y="7653382"/>
                </a:lnTo>
                <a:lnTo>
                  <a:pt x="0" y="7653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1295" y="-2378622"/>
            <a:ext cx="6792456" cy="6792456"/>
          </a:xfrm>
          <a:custGeom>
            <a:avLst/>
            <a:gdLst/>
            <a:ahLst/>
            <a:cxnLst/>
            <a:rect l="l" t="t" r="r" b="b"/>
            <a:pathLst>
              <a:path w="6792456" h="6792456">
                <a:moveTo>
                  <a:pt x="0" y="0"/>
                </a:moveTo>
                <a:lnTo>
                  <a:pt x="6792456" y="0"/>
                </a:lnTo>
                <a:lnTo>
                  <a:pt x="6792456" y="6792456"/>
                </a:lnTo>
                <a:lnTo>
                  <a:pt x="0" y="6792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1207" y="4416555"/>
            <a:ext cx="1266228" cy="1230105"/>
          </a:xfrm>
          <a:custGeom>
            <a:avLst/>
            <a:gdLst/>
            <a:ahLst/>
            <a:cxnLst/>
            <a:rect l="l" t="t" r="r" b="b"/>
            <a:pathLst>
              <a:path w="1266228" h="1230105">
                <a:moveTo>
                  <a:pt x="0" y="0"/>
                </a:moveTo>
                <a:lnTo>
                  <a:pt x="1266228" y="0"/>
                </a:lnTo>
                <a:lnTo>
                  <a:pt x="1266228" y="1230104"/>
                </a:lnTo>
                <a:lnTo>
                  <a:pt x="0" y="12301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43950" y="4576426"/>
            <a:ext cx="1262650" cy="1465950"/>
          </a:xfrm>
          <a:custGeom>
            <a:avLst/>
            <a:gdLst/>
            <a:ahLst/>
            <a:cxnLst/>
            <a:rect l="l" t="t" r="r" b="b"/>
            <a:pathLst>
              <a:path w="1262650" h="1465950">
                <a:moveTo>
                  <a:pt x="0" y="0"/>
                </a:moveTo>
                <a:lnTo>
                  <a:pt x="1262650" y="0"/>
                </a:lnTo>
                <a:lnTo>
                  <a:pt x="1262650" y="1465950"/>
                </a:lnTo>
                <a:lnTo>
                  <a:pt x="0" y="14659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3933" y="6042391"/>
            <a:ext cx="652049" cy="333982"/>
          </a:xfrm>
          <a:custGeom>
            <a:avLst/>
            <a:gdLst/>
            <a:ahLst/>
            <a:cxnLst/>
            <a:rect l="l" t="t" r="r" b="b"/>
            <a:pathLst>
              <a:path w="652049" h="333982">
                <a:moveTo>
                  <a:pt x="0" y="0"/>
                </a:moveTo>
                <a:lnTo>
                  <a:pt x="652048" y="0"/>
                </a:lnTo>
                <a:lnTo>
                  <a:pt x="652048" y="333982"/>
                </a:lnTo>
                <a:lnTo>
                  <a:pt x="0" y="3339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23496" y="9454013"/>
            <a:ext cx="1799023" cy="1987728"/>
          </a:xfrm>
          <a:custGeom>
            <a:avLst/>
            <a:gdLst/>
            <a:ahLst/>
            <a:cxnLst/>
            <a:rect l="l" t="t" r="r" b="b"/>
            <a:pathLst>
              <a:path w="1799023" h="1987728">
                <a:moveTo>
                  <a:pt x="0" y="0"/>
                </a:moveTo>
                <a:lnTo>
                  <a:pt x="1799024" y="0"/>
                </a:lnTo>
                <a:lnTo>
                  <a:pt x="1799024" y="1987728"/>
                </a:lnTo>
                <a:lnTo>
                  <a:pt x="0" y="19877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522500" y="7828150"/>
            <a:ext cx="1213950" cy="2891100"/>
          </a:xfrm>
          <a:custGeom>
            <a:avLst/>
            <a:gdLst/>
            <a:ahLst/>
            <a:cxnLst/>
            <a:rect l="l" t="t" r="r" b="b"/>
            <a:pathLst>
              <a:path w="1213950" h="2891100">
                <a:moveTo>
                  <a:pt x="0" y="0"/>
                </a:moveTo>
                <a:lnTo>
                  <a:pt x="1213950" y="0"/>
                </a:lnTo>
                <a:lnTo>
                  <a:pt x="1213950" y="2891100"/>
                </a:lnTo>
                <a:lnTo>
                  <a:pt x="0" y="28911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2415812">
            <a:off x="4897020" y="6964457"/>
            <a:ext cx="1666904" cy="1727384"/>
            <a:chOff x="0" y="0"/>
            <a:chExt cx="2222539" cy="2303179"/>
          </a:xfrm>
        </p:grpSpPr>
        <p:sp>
          <p:nvSpPr>
            <p:cNvPr id="10" name="Freeform 10"/>
            <p:cNvSpPr/>
            <p:nvPr/>
          </p:nvSpPr>
          <p:spPr>
            <a:xfrm>
              <a:off x="0" y="254"/>
              <a:ext cx="2222246" cy="2302637"/>
            </a:xfrm>
            <a:custGeom>
              <a:avLst/>
              <a:gdLst/>
              <a:ahLst/>
              <a:cxnLst/>
              <a:rect l="l" t="t" r="r" b="b"/>
              <a:pathLst>
                <a:path w="2222246" h="2302637">
                  <a:moveTo>
                    <a:pt x="1114044" y="0"/>
                  </a:moveTo>
                  <a:cubicBezTo>
                    <a:pt x="1798955" y="0"/>
                    <a:pt x="2222246" y="776859"/>
                    <a:pt x="2029841" y="1427607"/>
                  </a:cubicBezTo>
                  <a:cubicBezTo>
                    <a:pt x="1908810" y="1836674"/>
                    <a:pt x="1558671" y="2169160"/>
                    <a:pt x="1144270" y="2271268"/>
                  </a:cubicBezTo>
                  <a:cubicBezTo>
                    <a:pt x="1061847" y="2291334"/>
                    <a:pt x="976122" y="2302637"/>
                    <a:pt x="891032" y="2302637"/>
                  </a:cubicBezTo>
                  <a:cubicBezTo>
                    <a:pt x="767842" y="2302637"/>
                    <a:pt x="645922" y="2279269"/>
                    <a:pt x="535686" y="2225548"/>
                  </a:cubicBezTo>
                  <a:cubicBezTo>
                    <a:pt x="247396" y="2085467"/>
                    <a:pt x="86360" y="1762760"/>
                    <a:pt x="41910" y="1444498"/>
                  </a:cubicBezTo>
                  <a:cubicBezTo>
                    <a:pt x="0" y="1145667"/>
                    <a:pt x="45847" y="830834"/>
                    <a:pt x="193548" y="568198"/>
                  </a:cubicBezTo>
                  <a:cubicBezTo>
                    <a:pt x="340868" y="304546"/>
                    <a:pt x="593852" y="97409"/>
                    <a:pt x="887349" y="27432"/>
                  </a:cubicBezTo>
                  <a:cubicBezTo>
                    <a:pt x="965581" y="8636"/>
                    <a:pt x="1041400" y="0"/>
                    <a:pt x="1114044" y="0"/>
                  </a:cubicBezTo>
                  <a:close/>
                </a:path>
              </a:pathLst>
            </a:custGeom>
            <a:solidFill>
              <a:srgbClr val="F8CECE"/>
            </a:solidFill>
          </p:spPr>
        </p:sp>
      </p:grpSp>
      <p:grpSp>
        <p:nvGrpSpPr>
          <p:cNvPr id="11" name="Group 11"/>
          <p:cNvGrpSpPr/>
          <p:nvPr/>
        </p:nvGrpSpPr>
        <p:grpSpPr>
          <a:xfrm rot="2415812">
            <a:off x="12509851" y="4147960"/>
            <a:ext cx="1666904" cy="1727384"/>
            <a:chOff x="0" y="0"/>
            <a:chExt cx="2222539" cy="2303179"/>
          </a:xfrm>
        </p:grpSpPr>
        <p:sp>
          <p:nvSpPr>
            <p:cNvPr id="12" name="Freeform 12"/>
            <p:cNvSpPr/>
            <p:nvPr/>
          </p:nvSpPr>
          <p:spPr>
            <a:xfrm>
              <a:off x="0" y="254"/>
              <a:ext cx="2222246" cy="2302637"/>
            </a:xfrm>
            <a:custGeom>
              <a:avLst/>
              <a:gdLst/>
              <a:ahLst/>
              <a:cxnLst/>
              <a:rect l="l" t="t" r="r" b="b"/>
              <a:pathLst>
                <a:path w="2222246" h="2302637">
                  <a:moveTo>
                    <a:pt x="1114044" y="0"/>
                  </a:moveTo>
                  <a:cubicBezTo>
                    <a:pt x="1798955" y="0"/>
                    <a:pt x="2222246" y="776859"/>
                    <a:pt x="2029841" y="1427607"/>
                  </a:cubicBezTo>
                  <a:cubicBezTo>
                    <a:pt x="1908810" y="1836674"/>
                    <a:pt x="1558671" y="2169160"/>
                    <a:pt x="1144270" y="2271268"/>
                  </a:cubicBezTo>
                  <a:cubicBezTo>
                    <a:pt x="1061847" y="2291334"/>
                    <a:pt x="976122" y="2302637"/>
                    <a:pt x="891032" y="2302637"/>
                  </a:cubicBezTo>
                  <a:cubicBezTo>
                    <a:pt x="767842" y="2302637"/>
                    <a:pt x="645922" y="2279269"/>
                    <a:pt x="535686" y="2225548"/>
                  </a:cubicBezTo>
                  <a:cubicBezTo>
                    <a:pt x="247396" y="2085467"/>
                    <a:pt x="86360" y="1762760"/>
                    <a:pt x="41910" y="1444498"/>
                  </a:cubicBezTo>
                  <a:cubicBezTo>
                    <a:pt x="0" y="1145667"/>
                    <a:pt x="45847" y="830834"/>
                    <a:pt x="193548" y="568198"/>
                  </a:cubicBezTo>
                  <a:cubicBezTo>
                    <a:pt x="340868" y="304546"/>
                    <a:pt x="593852" y="97409"/>
                    <a:pt x="887349" y="27432"/>
                  </a:cubicBezTo>
                  <a:cubicBezTo>
                    <a:pt x="965581" y="8636"/>
                    <a:pt x="1041400" y="0"/>
                    <a:pt x="1114044" y="0"/>
                  </a:cubicBezTo>
                  <a:close/>
                </a:path>
              </a:pathLst>
            </a:custGeom>
            <a:solidFill>
              <a:srgbClr val="B1859A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-2955215" y="2265973"/>
            <a:ext cx="15225150" cy="81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36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6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 b="1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600" b="1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46219" y="4167606"/>
            <a:ext cx="7489950" cy="1388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32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 </a:t>
            </a:r>
            <a:r>
              <a:rPr lang="en-US" sz="320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sz="3200" dirty="0">
              <a:solidFill>
                <a:srgbClr val="4344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075260" y="7331362"/>
            <a:ext cx="7489950" cy="1388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sắm</a:t>
            </a:r>
            <a:r>
              <a:rPr lang="en-US" sz="3200" dirty="0">
                <a:solidFill>
                  <a:srgbClr val="4344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46219" y="3508548"/>
            <a:ext cx="7489950" cy="65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(Admin)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24380" y="6560584"/>
            <a:ext cx="7489950" cy="65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8" name="Freeform 18"/>
          <p:cNvSpPr/>
          <p:nvPr/>
        </p:nvSpPr>
        <p:spPr>
          <a:xfrm>
            <a:off x="5346219" y="7304763"/>
            <a:ext cx="699136" cy="932428"/>
          </a:xfrm>
          <a:custGeom>
            <a:avLst/>
            <a:gdLst/>
            <a:ahLst/>
            <a:cxnLst/>
            <a:rect l="l" t="t" r="r" b="b"/>
            <a:pathLst>
              <a:path w="699136" h="932428">
                <a:moveTo>
                  <a:pt x="0" y="0"/>
                </a:moveTo>
                <a:lnTo>
                  <a:pt x="699136" y="0"/>
                </a:lnTo>
                <a:lnTo>
                  <a:pt x="699136" y="932428"/>
                </a:lnTo>
                <a:lnTo>
                  <a:pt x="0" y="93242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913615" y="4413834"/>
            <a:ext cx="699106" cy="933118"/>
          </a:xfrm>
          <a:custGeom>
            <a:avLst/>
            <a:gdLst/>
            <a:ahLst/>
            <a:cxnLst/>
            <a:rect l="l" t="t" r="r" b="b"/>
            <a:pathLst>
              <a:path w="699106" h="933118">
                <a:moveTo>
                  <a:pt x="0" y="0"/>
                </a:moveTo>
                <a:lnTo>
                  <a:pt x="699106" y="0"/>
                </a:lnTo>
                <a:lnTo>
                  <a:pt x="699106" y="933118"/>
                </a:lnTo>
                <a:lnTo>
                  <a:pt x="0" y="93311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3" name="Rectangle 22"/>
          <p:cNvSpPr/>
          <p:nvPr/>
        </p:nvSpPr>
        <p:spPr>
          <a:xfrm>
            <a:off x="2681706" y="546907"/>
            <a:ext cx="7526868" cy="1165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2.PHÂN TÍCH THIẾT KẾ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362200" y="-749488"/>
            <a:ext cx="0" cy="259279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714</Words>
  <Application>Microsoft Office PowerPoint</Application>
  <PresentationFormat>Custom</PresentationFormat>
  <Paragraphs>142</Paragraphs>
  <Slides>26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Times New Roman</vt:lpstr>
      <vt:lpstr>Abril Fatface</vt:lpstr>
      <vt:lpstr>Wingdings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Bản sao của Beauty &amp; Wellness Center by Slidesgo.pptx</dc:title>
  <dc:creator>Hoàng Hiếu</dc:creator>
  <cp:lastModifiedBy>Ngoc Nguyen</cp:lastModifiedBy>
  <cp:revision>14</cp:revision>
  <dcterms:created xsi:type="dcterms:W3CDTF">2006-08-16T00:00:00Z</dcterms:created>
  <dcterms:modified xsi:type="dcterms:W3CDTF">2024-06-10T04:11:45Z</dcterms:modified>
  <dc:identifier>DAGHjTDeA_4</dc:identifier>
</cp:coreProperties>
</file>